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147471167" r:id="rId3"/>
    <p:sldId id="2147471182" r:id="rId4"/>
    <p:sldId id="2147471184" r:id="rId5"/>
    <p:sldId id="2147471186" r:id="rId6"/>
    <p:sldId id="2147471191" r:id="rId7"/>
    <p:sldId id="2147471192" r:id="rId8"/>
    <p:sldId id="2147471193" r:id="rId9"/>
    <p:sldId id="2147471195" r:id="rId10"/>
    <p:sldId id="2147471196" r:id="rId11"/>
    <p:sldId id="2147471197" r:id="rId12"/>
    <p:sldId id="2147471202" r:id="rId13"/>
    <p:sldId id="2147471203" r:id="rId14"/>
    <p:sldId id="2147471204" r:id="rId15"/>
    <p:sldId id="2147471209" r:id="rId16"/>
    <p:sldId id="2147471213" r:id="rId17"/>
    <p:sldId id="2147471214" r:id="rId18"/>
    <p:sldId id="2147471216" r:id="rId19"/>
    <p:sldId id="2147471224" r:id="rId20"/>
    <p:sldId id="2147471225" r:id="rId21"/>
    <p:sldId id="2147471226" r:id="rId22"/>
    <p:sldId id="2147471227" r:id="rId23"/>
    <p:sldId id="2147471228" r:id="rId24"/>
    <p:sldId id="2147471229" r:id="rId25"/>
    <p:sldId id="2147471230" r:id="rId26"/>
    <p:sldId id="2147471223" r:id="rId27"/>
    <p:sldId id="2147471231" r:id="rId28"/>
    <p:sldId id="214747123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59324" autoAdjust="0"/>
  </p:normalViewPr>
  <p:slideViewPr>
    <p:cSldViewPr snapToGrid="0">
      <p:cViewPr varScale="1">
        <p:scale>
          <a:sx n="74" d="100"/>
          <a:sy n="74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CAE5D-6B49-4929-89D6-77AD5BCDB2E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55C7903-5A72-4DC6-B4CA-3B9E4AF1FDC7}">
      <dgm:prSet phldrT="[Text]"/>
      <dgm:spPr/>
      <dgm:t>
        <a:bodyPr/>
        <a:lstStyle/>
        <a:p>
          <a:r>
            <a:rPr lang="id-ID" dirty="0"/>
            <a:t>TUBEL </a:t>
          </a:r>
          <a:r>
            <a:rPr lang="id-ID" dirty="0">
              <a:solidFill>
                <a:srgbClr val="C00000"/>
              </a:solidFill>
            </a:rPr>
            <a:t>PEMBIAYAAN MENINGGALKAN </a:t>
          </a:r>
          <a:r>
            <a:rPr lang="id-ID" dirty="0"/>
            <a:t>TUGAS JABATAN</a:t>
          </a:r>
          <a:endParaRPr lang="en-ID" dirty="0"/>
        </a:p>
      </dgm:t>
    </dgm:pt>
    <dgm:pt modelId="{1BAFC41F-17CD-4BA7-85E6-1262FDC7AD29}" type="parTrans" cxnId="{1B7E5861-1076-4BE1-859D-ED86A5EDED3B}">
      <dgm:prSet/>
      <dgm:spPr/>
      <dgm:t>
        <a:bodyPr/>
        <a:lstStyle/>
        <a:p>
          <a:endParaRPr lang="en-ID"/>
        </a:p>
      </dgm:t>
    </dgm:pt>
    <dgm:pt modelId="{00418A16-7745-4CC2-A461-B390ECBD4A4B}" type="sibTrans" cxnId="{1B7E5861-1076-4BE1-859D-ED86A5EDED3B}">
      <dgm:prSet/>
      <dgm:spPr/>
      <dgm:t>
        <a:bodyPr/>
        <a:lstStyle/>
        <a:p>
          <a:endParaRPr lang="en-ID"/>
        </a:p>
      </dgm:t>
    </dgm:pt>
    <dgm:pt modelId="{5D32F046-099C-4559-A4AD-C38AC41774B1}">
      <dgm:prSet phldrT="[Text]"/>
      <dgm:spPr/>
      <dgm:t>
        <a:bodyPr/>
        <a:lstStyle/>
        <a:p>
          <a:r>
            <a:rPr lang="id-ID" dirty="0"/>
            <a:t>TUBEL </a:t>
          </a:r>
          <a:r>
            <a:rPr lang="id-ID" dirty="0">
              <a:solidFill>
                <a:srgbClr val="C00000"/>
              </a:solidFill>
            </a:rPr>
            <a:t>PEMBIAYAAN TIDAK </a:t>
          </a:r>
          <a:r>
            <a:rPr lang="id-ID" dirty="0"/>
            <a:t>MENINGGALKAN TUGAS JABATAN</a:t>
          </a:r>
          <a:endParaRPr lang="en-ID" dirty="0"/>
        </a:p>
      </dgm:t>
    </dgm:pt>
    <dgm:pt modelId="{90F275BD-70F4-41AE-B5CE-A8E706476C82}" type="parTrans" cxnId="{0CCD3AE2-B042-40FF-8B70-6384F47D108D}">
      <dgm:prSet/>
      <dgm:spPr/>
      <dgm:t>
        <a:bodyPr/>
        <a:lstStyle/>
        <a:p>
          <a:endParaRPr lang="en-ID"/>
        </a:p>
      </dgm:t>
    </dgm:pt>
    <dgm:pt modelId="{A5C92399-55F2-403E-AA5D-01E4E647F29D}" type="sibTrans" cxnId="{0CCD3AE2-B042-40FF-8B70-6384F47D108D}">
      <dgm:prSet/>
      <dgm:spPr/>
      <dgm:t>
        <a:bodyPr/>
        <a:lstStyle/>
        <a:p>
          <a:endParaRPr lang="en-ID"/>
        </a:p>
      </dgm:t>
    </dgm:pt>
    <dgm:pt modelId="{EA8FAADC-0796-4F4F-8D88-9AE310A3A45C}">
      <dgm:prSet phldrT="[Text]"/>
      <dgm:spPr/>
      <dgm:t>
        <a:bodyPr/>
        <a:lstStyle/>
        <a:p>
          <a:r>
            <a:rPr lang="id-ID" dirty="0"/>
            <a:t>TUBEL </a:t>
          </a:r>
          <a:r>
            <a:rPr lang="id-ID" dirty="0">
              <a:solidFill>
                <a:srgbClr val="C00000"/>
              </a:solidFill>
            </a:rPr>
            <a:t>BIAYA MANDIRI MENINGGALKAN </a:t>
          </a:r>
          <a:r>
            <a:rPr lang="id-ID" dirty="0"/>
            <a:t>TUGAS JABATAN</a:t>
          </a:r>
          <a:endParaRPr lang="en-ID" dirty="0"/>
        </a:p>
      </dgm:t>
    </dgm:pt>
    <dgm:pt modelId="{A1AEDE7B-7A52-4470-B3C5-6320BF240BF4}" type="parTrans" cxnId="{6834000E-5035-4D2D-947C-D3AB3709E4F7}">
      <dgm:prSet/>
      <dgm:spPr/>
      <dgm:t>
        <a:bodyPr/>
        <a:lstStyle/>
        <a:p>
          <a:endParaRPr lang="en-ID"/>
        </a:p>
      </dgm:t>
    </dgm:pt>
    <dgm:pt modelId="{11E111AE-D013-4187-8A2C-1036EE8F5C34}" type="sibTrans" cxnId="{6834000E-5035-4D2D-947C-D3AB3709E4F7}">
      <dgm:prSet/>
      <dgm:spPr/>
      <dgm:t>
        <a:bodyPr/>
        <a:lstStyle/>
        <a:p>
          <a:endParaRPr lang="en-ID"/>
        </a:p>
      </dgm:t>
    </dgm:pt>
    <dgm:pt modelId="{28825F10-5B0C-4D79-9B93-4C2E3C1D6C78}">
      <dgm:prSet phldrT="[Text]"/>
      <dgm:spPr/>
      <dgm:t>
        <a:bodyPr/>
        <a:lstStyle/>
        <a:p>
          <a:r>
            <a:rPr lang="id-ID" dirty="0"/>
            <a:t>TUBEL </a:t>
          </a:r>
          <a:r>
            <a:rPr lang="id-ID" dirty="0">
              <a:solidFill>
                <a:srgbClr val="C00000"/>
              </a:solidFill>
            </a:rPr>
            <a:t>BIAYA MANDIRI </a:t>
          </a:r>
        </a:p>
        <a:p>
          <a:r>
            <a:rPr lang="id-ID" dirty="0">
              <a:solidFill>
                <a:srgbClr val="C00000"/>
              </a:solidFill>
            </a:rPr>
            <a:t>TIDAK </a:t>
          </a:r>
          <a:r>
            <a:rPr lang="id-ID" dirty="0"/>
            <a:t>MENINGGALKAN TUGAS JABATAN</a:t>
          </a:r>
          <a:endParaRPr lang="en-ID" dirty="0"/>
        </a:p>
      </dgm:t>
    </dgm:pt>
    <dgm:pt modelId="{E2A1D0E1-1A11-4FB0-AF6B-C1DA401473B5}" type="parTrans" cxnId="{058C7D2A-A752-4DFD-81FC-FBCD75500E66}">
      <dgm:prSet/>
      <dgm:spPr/>
      <dgm:t>
        <a:bodyPr/>
        <a:lstStyle/>
        <a:p>
          <a:endParaRPr lang="en-ID"/>
        </a:p>
      </dgm:t>
    </dgm:pt>
    <dgm:pt modelId="{6274FEED-9EF5-4218-8098-1F00DA416DDE}" type="sibTrans" cxnId="{058C7D2A-A752-4DFD-81FC-FBCD75500E66}">
      <dgm:prSet/>
      <dgm:spPr/>
      <dgm:t>
        <a:bodyPr/>
        <a:lstStyle/>
        <a:p>
          <a:endParaRPr lang="en-ID"/>
        </a:p>
      </dgm:t>
    </dgm:pt>
    <dgm:pt modelId="{06AEEDF3-3AFF-4B66-A89E-B6430AA199AA}" type="pres">
      <dgm:prSet presAssocID="{5FCCAE5D-6B49-4929-89D6-77AD5BCDB2E5}" presName="diagram" presStyleCnt="0">
        <dgm:presLayoutVars>
          <dgm:dir/>
          <dgm:resizeHandles val="exact"/>
        </dgm:presLayoutVars>
      </dgm:prSet>
      <dgm:spPr/>
    </dgm:pt>
    <dgm:pt modelId="{01599E96-B35E-41D8-9D9C-906531B863D4}" type="pres">
      <dgm:prSet presAssocID="{F55C7903-5A72-4DC6-B4CA-3B9E4AF1FDC7}" presName="node" presStyleLbl="node1" presStyleIdx="0" presStyleCnt="4">
        <dgm:presLayoutVars>
          <dgm:bulletEnabled val="1"/>
        </dgm:presLayoutVars>
      </dgm:prSet>
      <dgm:spPr/>
    </dgm:pt>
    <dgm:pt modelId="{9F190E3A-E083-43D8-887E-B3D608FBF4F4}" type="pres">
      <dgm:prSet presAssocID="{00418A16-7745-4CC2-A461-B390ECBD4A4B}" presName="sibTrans" presStyleCnt="0"/>
      <dgm:spPr/>
    </dgm:pt>
    <dgm:pt modelId="{189E0C0C-451C-4377-BC1A-AC3186F0733A}" type="pres">
      <dgm:prSet presAssocID="{5D32F046-099C-4559-A4AD-C38AC41774B1}" presName="node" presStyleLbl="node1" presStyleIdx="1" presStyleCnt="4">
        <dgm:presLayoutVars>
          <dgm:bulletEnabled val="1"/>
        </dgm:presLayoutVars>
      </dgm:prSet>
      <dgm:spPr/>
    </dgm:pt>
    <dgm:pt modelId="{61C941A4-3AC0-4DFD-B8CD-BC59A08888F0}" type="pres">
      <dgm:prSet presAssocID="{A5C92399-55F2-403E-AA5D-01E4E647F29D}" presName="sibTrans" presStyleCnt="0"/>
      <dgm:spPr/>
    </dgm:pt>
    <dgm:pt modelId="{BD498CC5-AD96-4611-A3FC-073ACBEFDC2C}" type="pres">
      <dgm:prSet presAssocID="{EA8FAADC-0796-4F4F-8D88-9AE310A3A45C}" presName="node" presStyleLbl="node1" presStyleIdx="2" presStyleCnt="4">
        <dgm:presLayoutVars>
          <dgm:bulletEnabled val="1"/>
        </dgm:presLayoutVars>
      </dgm:prSet>
      <dgm:spPr/>
    </dgm:pt>
    <dgm:pt modelId="{2F9257B3-A1AD-49E6-B12B-3D385186AC76}" type="pres">
      <dgm:prSet presAssocID="{11E111AE-D013-4187-8A2C-1036EE8F5C34}" presName="sibTrans" presStyleCnt="0"/>
      <dgm:spPr/>
    </dgm:pt>
    <dgm:pt modelId="{7621DDF8-77CD-4805-94A5-FAA16E68C04B}" type="pres">
      <dgm:prSet presAssocID="{28825F10-5B0C-4D79-9B93-4C2E3C1D6C78}" presName="node" presStyleLbl="node1" presStyleIdx="3" presStyleCnt="4">
        <dgm:presLayoutVars>
          <dgm:bulletEnabled val="1"/>
        </dgm:presLayoutVars>
      </dgm:prSet>
      <dgm:spPr/>
    </dgm:pt>
  </dgm:ptLst>
  <dgm:cxnLst>
    <dgm:cxn modelId="{6834000E-5035-4D2D-947C-D3AB3709E4F7}" srcId="{5FCCAE5D-6B49-4929-89D6-77AD5BCDB2E5}" destId="{EA8FAADC-0796-4F4F-8D88-9AE310A3A45C}" srcOrd="2" destOrd="0" parTransId="{A1AEDE7B-7A52-4470-B3C5-6320BF240BF4}" sibTransId="{11E111AE-D013-4187-8A2C-1036EE8F5C34}"/>
    <dgm:cxn modelId="{058C7D2A-A752-4DFD-81FC-FBCD75500E66}" srcId="{5FCCAE5D-6B49-4929-89D6-77AD5BCDB2E5}" destId="{28825F10-5B0C-4D79-9B93-4C2E3C1D6C78}" srcOrd="3" destOrd="0" parTransId="{E2A1D0E1-1A11-4FB0-AF6B-C1DA401473B5}" sibTransId="{6274FEED-9EF5-4218-8098-1F00DA416DDE}"/>
    <dgm:cxn modelId="{D0A86A2B-8727-4B9C-8927-E050B840E1EF}" type="presOf" srcId="{F55C7903-5A72-4DC6-B4CA-3B9E4AF1FDC7}" destId="{01599E96-B35E-41D8-9D9C-906531B863D4}" srcOrd="0" destOrd="0" presId="urn:microsoft.com/office/officeart/2005/8/layout/default"/>
    <dgm:cxn modelId="{AEF2F92E-7FA8-4995-8076-62FFC5150883}" type="presOf" srcId="{28825F10-5B0C-4D79-9B93-4C2E3C1D6C78}" destId="{7621DDF8-77CD-4805-94A5-FAA16E68C04B}" srcOrd="0" destOrd="0" presId="urn:microsoft.com/office/officeart/2005/8/layout/default"/>
    <dgm:cxn modelId="{96D42561-E69E-4D21-8ED2-2F1D51ABE468}" type="presOf" srcId="{5D32F046-099C-4559-A4AD-C38AC41774B1}" destId="{189E0C0C-451C-4377-BC1A-AC3186F0733A}" srcOrd="0" destOrd="0" presId="urn:microsoft.com/office/officeart/2005/8/layout/default"/>
    <dgm:cxn modelId="{1B7E5861-1076-4BE1-859D-ED86A5EDED3B}" srcId="{5FCCAE5D-6B49-4929-89D6-77AD5BCDB2E5}" destId="{F55C7903-5A72-4DC6-B4CA-3B9E4AF1FDC7}" srcOrd="0" destOrd="0" parTransId="{1BAFC41F-17CD-4BA7-85E6-1262FDC7AD29}" sibTransId="{00418A16-7745-4CC2-A461-B390ECBD4A4B}"/>
    <dgm:cxn modelId="{F9B02D55-0337-4859-A73A-61096D8B7513}" type="presOf" srcId="{EA8FAADC-0796-4F4F-8D88-9AE310A3A45C}" destId="{BD498CC5-AD96-4611-A3FC-073ACBEFDC2C}" srcOrd="0" destOrd="0" presId="urn:microsoft.com/office/officeart/2005/8/layout/default"/>
    <dgm:cxn modelId="{6B78BA85-AC77-4F7A-B1CC-A2256EE99AB0}" type="presOf" srcId="{5FCCAE5D-6B49-4929-89D6-77AD5BCDB2E5}" destId="{06AEEDF3-3AFF-4B66-A89E-B6430AA199AA}" srcOrd="0" destOrd="0" presId="urn:microsoft.com/office/officeart/2005/8/layout/default"/>
    <dgm:cxn modelId="{0CCD3AE2-B042-40FF-8B70-6384F47D108D}" srcId="{5FCCAE5D-6B49-4929-89D6-77AD5BCDB2E5}" destId="{5D32F046-099C-4559-A4AD-C38AC41774B1}" srcOrd="1" destOrd="0" parTransId="{90F275BD-70F4-41AE-B5CE-A8E706476C82}" sibTransId="{A5C92399-55F2-403E-AA5D-01E4E647F29D}"/>
    <dgm:cxn modelId="{FE687262-3094-46A3-92D4-32D5B9524EF9}" type="presParOf" srcId="{06AEEDF3-3AFF-4B66-A89E-B6430AA199AA}" destId="{01599E96-B35E-41D8-9D9C-906531B863D4}" srcOrd="0" destOrd="0" presId="urn:microsoft.com/office/officeart/2005/8/layout/default"/>
    <dgm:cxn modelId="{D62F3851-893F-47D5-9FA6-65458391372D}" type="presParOf" srcId="{06AEEDF3-3AFF-4B66-A89E-B6430AA199AA}" destId="{9F190E3A-E083-43D8-887E-B3D608FBF4F4}" srcOrd="1" destOrd="0" presId="urn:microsoft.com/office/officeart/2005/8/layout/default"/>
    <dgm:cxn modelId="{F41726DB-106D-4A3B-8142-909505E8E843}" type="presParOf" srcId="{06AEEDF3-3AFF-4B66-A89E-B6430AA199AA}" destId="{189E0C0C-451C-4377-BC1A-AC3186F0733A}" srcOrd="2" destOrd="0" presId="urn:microsoft.com/office/officeart/2005/8/layout/default"/>
    <dgm:cxn modelId="{47FB8BEF-F0C7-4382-9BDF-1CCBAC44ED7E}" type="presParOf" srcId="{06AEEDF3-3AFF-4B66-A89E-B6430AA199AA}" destId="{61C941A4-3AC0-4DFD-B8CD-BC59A08888F0}" srcOrd="3" destOrd="0" presId="urn:microsoft.com/office/officeart/2005/8/layout/default"/>
    <dgm:cxn modelId="{17D2D602-C398-4D7F-92AF-26742D484EB8}" type="presParOf" srcId="{06AEEDF3-3AFF-4B66-A89E-B6430AA199AA}" destId="{BD498CC5-AD96-4611-A3FC-073ACBEFDC2C}" srcOrd="4" destOrd="0" presId="urn:microsoft.com/office/officeart/2005/8/layout/default"/>
    <dgm:cxn modelId="{18CFD62D-4312-42FD-9810-1FDB5FB3A0AB}" type="presParOf" srcId="{06AEEDF3-3AFF-4B66-A89E-B6430AA199AA}" destId="{2F9257B3-A1AD-49E6-B12B-3D385186AC76}" srcOrd="5" destOrd="0" presId="urn:microsoft.com/office/officeart/2005/8/layout/default"/>
    <dgm:cxn modelId="{2C191171-8A66-4D74-8364-E3CB6225D91E}" type="presParOf" srcId="{06AEEDF3-3AFF-4B66-A89E-B6430AA199AA}" destId="{7621DDF8-77CD-4805-94A5-FAA16E68C04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8E1FA0-B53D-4B54-8E7D-A961A5243DB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76CD5AE-CED8-40EC-AE3C-797CE3EED61A}">
      <dgm:prSet phldrT="[Text]"/>
      <dgm:spPr/>
      <dgm:t>
        <a:bodyPr/>
        <a:lstStyle/>
        <a:p>
          <a:r>
            <a:rPr lang="en-US" b="0" spc="-24" dirty="0" err="1">
              <a:solidFill>
                <a:schemeClr val="bg1"/>
              </a:solidFill>
              <a:latin typeface="Times New Roman"/>
            </a:rPr>
            <a:t>pembiayaan</a:t>
          </a:r>
          <a:r>
            <a:rPr lang="en-US" b="0" spc="-24" dirty="0">
              <a:solidFill>
                <a:schemeClr val="bg1"/>
              </a:solidFill>
              <a:latin typeface="Times New Roman"/>
            </a:rPr>
            <a:t> yang </a:t>
          </a:r>
          <a:r>
            <a:rPr lang="en-US" b="0" spc="-24" dirty="0" err="1">
              <a:solidFill>
                <a:schemeClr val="bg1"/>
              </a:solidFill>
              <a:latin typeface="Times New Roman"/>
            </a:rPr>
            <a:t>bersumber</a:t>
          </a:r>
          <a:r>
            <a:rPr lang="en-US" b="0" spc="-24" dirty="0">
              <a:solidFill>
                <a:schemeClr val="bg1"/>
              </a:solidFill>
              <a:latin typeface="Times New Roman"/>
            </a:rPr>
            <a:t> </a:t>
          </a:r>
          <a:r>
            <a:rPr lang="en-US" b="0" spc="-24" dirty="0" err="1">
              <a:solidFill>
                <a:schemeClr val="bg1"/>
              </a:solidFill>
              <a:latin typeface="Times New Roman"/>
            </a:rPr>
            <a:t>dari</a:t>
          </a:r>
          <a:r>
            <a:rPr lang="id-ID" b="0" spc="-24" dirty="0">
              <a:solidFill>
                <a:schemeClr val="bg1"/>
              </a:solidFill>
              <a:latin typeface="Times New Roman"/>
            </a:rPr>
            <a:t> </a:t>
          </a:r>
          <a:r>
            <a:rPr lang="en-US" b="0" spc="-7" dirty="0" err="1">
              <a:solidFill>
                <a:schemeClr val="bg1"/>
              </a:solidFill>
              <a:latin typeface="Times New Roman"/>
            </a:rPr>
            <a:t>calon</a:t>
          </a:r>
          <a:r>
            <a:rPr lang="en-US" b="0" spc="-7" dirty="0">
              <a:solidFill>
                <a:schemeClr val="bg1"/>
              </a:solidFill>
              <a:latin typeface="Times New Roman"/>
            </a:rPr>
            <a:t> </a:t>
          </a:r>
          <a:r>
            <a:rPr lang="en-US" b="0" spc="-7" dirty="0" err="1">
              <a:solidFill>
                <a:schemeClr val="bg1"/>
              </a:solidFill>
              <a:latin typeface="Times New Roman"/>
            </a:rPr>
            <a:t>Pegawai</a:t>
          </a:r>
          <a:r>
            <a:rPr lang="en-US" b="0" spc="-7" dirty="0">
              <a:solidFill>
                <a:schemeClr val="bg1"/>
              </a:solidFill>
              <a:latin typeface="Times New Roman"/>
            </a:rPr>
            <a:t> </a:t>
          </a:r>
          <a:r>
            <a:rPr lang="en-US" b="0" spc="-7" dirty="0" err="1">
              <a:solidFill>
                <a:schemeClr val="bg1"/>
              </a:solidFill>
              <a:latin typeface="Times New Roman"/>
            </a:rPr>
            <a:t>Pelajar</a:t>
          </a:r>
          <a:r>
            <a:rPr lang="en-US" b="0" spc="-7" dirty="0">
              <a:solidFill>
                <a:schemeClr val="bg1"/>
              </a:solidFill>
              <a:latin typeface="Times New Roman"/>
            </a:rPr>
            <a:t> </a:t>
          </a:r>
          <a:r>
            <a:rPr lang="en-US" b="0" spc="-7" dirty="0" err="1">
              <a:solidFill>
                <a:schemeClr val="bg1"/>
              </a:solidFill>
              <a:latin typeface="Times New Roman"/>
            </a:rPr>
            <a:t>secara</a:t>
          </a:r>
          <a:r>
            <a:rPr lang="en-US" b="0" spc="-7" dirty="0">
              <a:solidFill>
                <a:schemeClr val="bg1"/>
              </a:solidFill>
              <a:latin typeface="Times New Roman"/>
            </a:rPr>
            <a:t> </a:t>
          </a:r>
          <a:r>
            <a:rPr lang="en-US" b="0" spc="-7" dirty="0" err="1">
              <a:solidFill>
                <a:schemeClr val="bg1"/>
              </a:solidFill>
              <a:latin typeface="Times New Roman"/>
            </a:rPr>
            <a:t>penuh</a:t>
          </a:r>
          <a:endParaRPr lang="en-ID" dirty="0">
            <a:solidFill>
              <a:schemeClr val="bg1"/>
            </a:solidFill>
          </a:endParaRPr>
        </a:p>
      </dgm:t>
    </dgm:pt>
    <dgm:pt modelId="{8FD160B3-2BE4-48D6-BE19-C6C5CE4CFCAF}" type="parTrans" cxnId="{6B1DAF91-23D0-478E-8F78-D39601163B4A}">
      <dgm:prSet/>
      <dgm:spPr/>
      <dgm:t>
        <a:bodyPr/>
        <a:lstStyle/>
        <a:p>
          <a:endParaRPr lang="en-ID"/>
        </a:p>
      </dgm:t>
    </dgm:pt>
    <dgm:pt modelId="{96DB4B1F-396A-4EA0-9B10-1A95FC84DC56}" type="sibTrans" cxnId="{6B1DAF91-23D0-478E-8F78-D39601163B4A}">
      <dgm:prSet/>
      <dgm:spPr/>
      <dgm:t>
        <a:bodyPr/>
        <a:lstStyle/>
        <a:p>
          <a:endParaRPr lang="en-ID"/>
        </a:p>
      </dgm:t>
    </dgm:pt>
    <dgm:pt modelId="{9DC74B7A-7F5C-49D8-83C5-67C9EF0BB4C5}">
      <dgm:prSet phldrT="[Text]"/>
      <dgm:spPr/>
      <dgm:t>
        <a:bodyPr/>
        <a:lstStyle/>
        <a:p>
          <a:r>
            <a:rPr lang="en-US" b="0" spc="-16" dirty="0" err="1">
              <a:solidFill>
                <a:schemeClr val="bg1"/>
              </a:solidFill>
              <a:latin typeface="Times New Roman"/>
            </a:rPr>
            <a:t>dapat</a:t>
          </a:r>
          <a:r>
            <a:rPr lang="en-US" b="0" spc="-16" dirty="0">
              <a:solidFill>
                <a:schemeClr val="bg1"/>
              </a:solidFill>
              <a:latin typeface="Times New Roman"/>
            </a:rPr>
            <a:t> </a:t>
          </a:r>
          <a:r>
            <a:rPr lang="en-US" b="0" spc="-16" dirty="0" err="1">
              <a:solidFill>
                <a:schemeClr val="bg1"/>
              </a:solidFill>
              <a:latin typeface="Times New Roman"/>
            </a:rPr>
            <a:t>dilaksanakan</a:t>
          </a:r>
          <a:r>
            <a:rPr lang="en-US" b="0" spc="-16" dirty="0">
              <a:solidFill>
                <a:schemeClr val="bg1"/>
              </a:solidFill>
              <a:latin typeface="Times New Roman"/>
            </a:rPr>
            <a:t> </a:t>
          </a:r>
          <a:r>
            <a:rPr lang="en-US" b="0" spc="-16" dirty="0" err="1">
              <a:solidFill>
                <a:schemeClr val="bg1"/>
              </a:solidFill>
              <a:latin typeface="Times New Roman"/>
            </a:rPr>
            <a:t>dengan</a:t>
          </a:r>
          <a:r>
            <a:rPr lang="en-US" b="0" spc="-16" dirty="0">
              <a:solidFill>
                <a:schemeClr val="bg1"/>
              </a:solidFill>
              <a:latin typeface="Times New Roman"/>
            </a:rPr>
            <a:t> </a:t>
          </a:r>
          <a:r>
            <a:rPr lang="en-US" b="0" spc="-16" dirty="0" err="1">
              <a:solidFill>
                <a:schemeClr val="bg1"/>
              </a:solidFill>
              <a:latin typeface="Times New Roman"/>
            </a:rPr>
            <a:t>melaksanakan</a:t>
          </a:r>
          <a:r>
            <a:rPr lang="id-ID" b="0" spc="-16" dirty="0">
              <a:solidFill>
                <a:schemeClr val="bg1"/>
              </a:solidFill>
              <a:latin typeface="Times New Roman"/>
            </a:rPr>
            <a:t> tugas jabatan</a:t>
          </a:r>
          <a:endParaRPr lang="en-ID" dirty="0">
            <a:solidFill>
              <a:schemeClr val="bg1"/>
            </a:solidFill>
          </a:endParaRPr>
        </a:p>
      </dgm:t>
    </dgm:pt>
    <dgm:pt modelId="{35E0D01D-0F0D-40AB-8A77-E4BC4699FAA7}" type="parTrans" cxnId="{1FBF624A-E835-4654-88C9-C83F0A0FCC2D}">
      <dgm:prSet/>
      <dgm:spPr/>
      <dgm:t>
        <a:bodyPr/>
        <a:lstStyle/>
        <a:p>
          <a:endParaRPr lang="en-ID"/>
        </a:p>
      </dgm:t>
    </dgm:pt>
    <dgm:pt modelId="{FEE5141F-1A06-41E7-B60B-D6AB94044353}" type="sibTrans" cxnId="{1FBF624A-E835-4654-88C9-C83F0A0FCC2D}">
      <dgm:prSet/>
      <dgm:spPr/>
      <dgm:t>
        <a:bodyPr/>
        <a:lstStyle/>
        <a:p>
          <a:endParaRPr lang="en-ID"/>
        </a:p>
      </dgm:t>
    </dgm:pt>
    <dgm:pt modelId="{F6294472-1647-443F-8529-FE17D165C7FD}">
      <dgm:prSet phldrT="[Text]"/>
      <dgm:spPr/>
      <dgm:t>
        <a:bodyPr/>
        <a:lstStyle/>
        <a:p>
          <a:r>
            <a:rPr lang="en-US" spc="-30" dirty="0" err="1">
              <a:solidFill>
                <a:schemeClr val="bg1"/>
              </a:solidFill>
              <a:latin typeface="Times New Roman"/>
            </a:rPr>
            <a:t>diberikan</a:t>
          </a:r>
          <a:r>
            <a:rPr lang="en-US" spc="-30" dirty="0">
              <a:solidFill>
                <a:schemeClr val="bg1"/>
              </a:solidFill>
              <a:latin typeface="Times New Roman"/>
            </a:rPr>
            <a:t> </a:t>
          </a:r>
          <a:r>
            <a:rPr lang="en-US" spc="-30" dirty="0" err="1">
              <a:solidFill>
                <a:schemeClr val="bg1"/>
              </a:solidFill>
              <a:latin typeface="Times New Roman"/>
            </a:rPr>
            <a:t>bila</a:t>
          </a:r>
          <a:r>
            <a:rPr lang="en-US" spc="-30" dirty="0">
              <a:solidFill>
                <a:schemeClr val="bg1"/>
              </a:solidFill>
              <a:latin typeface="Times New Roman"/>
            </a:rPr>
            <a:t> </a:t>
          </a:r>
          <a:r>
            <a:rPr lang="en-US" spc="-30" dirty="0" err="1">
              <a:solidFill>
                <a:schemeClr val="bg1"/>
              </a:solidFill>
              <a:latin typeface="Times New Roman"/>
            </a:rPr>
            <a:t>memenuhi</a:t>
          </a:r>
          <a:r>
            <a:rPr lang="en-US" spc="-30" dirty="0">
              <a:solidFill>
                <a:schemeClr val="bg1"/>
              </a:solidFill>
              <a:latin typeface="Times New Roman"/>
            </a:rPr>
            <a:t> </a:t>
          </a:r>
          <a:r>
            <a:rPr lang="en-US" spc="-30" dirty="0" err="1">
              <a:solidFill>
                <a:schemeClr val="bg1"/>
              </a:solidFill>
              <a:latin typeface="Times New Roman"/>
            </a:rPr>
            <a:t>kriteria</a:t>
          </a:r>
          <a:endParaRPr lang="id-ID" spc="-30" dirty="0">
            <a:solidFill>
              <a:schemeClr val="bg1"/>
            </a:solidFill>
            <a:latin typeface="Times New Roman"/>
          </a:endParaRPr>
        </a:p>
        <a:p>
          <a:r>
            <a:rPr lang="en-US" spc="-25" dirty="0">
              <a:solidFill>
                <a:schemeClr val="bg1"/>
              </a:solidFill>
              <a:latin typeface="Times New Roman"/>
            </a:rPr>
            <a:t>1. </a:t>
          </a:r>
          <a:r>
            <a:rPr lang="id-ID" spc="-25" dirty="0">
              <a:solidFill>
                <a:schemeClr val="bg1"/>
              </a:solidFill>
              <a:latin typeface="Times New Roman"/>
            </a:rPr>
            <a:t>a</a:t>
          </a:r>
          <a:r>
            <a:rPr lang="en-US" spc="-25" dirty="0">
              <a:solidFill>
                <a:schemeClr val="bg1"/>
              </a:solidFill>
              <a:latin typeface="Times New Roman"/>
            </a:rPr>
            <a:t>da </a:t>
          </a:r>
          <a:r>
            <a:rPr lang="en-US" spc="-25" dirty="0" err="1">
              <a:solidFill>
                <a:schemeClr val="bg1"/>
              </a:solidFill>
              <a:latin typeface="Times New Roman"/>
            </a:rPr>
            <a:t>kebutuhan</a:t>
          </a:r>
          <a:r>
            <a:rPr lang="en-US" spc="-25" dirty="0">
              <a:solidFill>
                <a:schemeClr val="bg1"/>
              </a:solidFill>
              <a:latin typeface="Times New Roman"/>
            </a:rPr>
            <a:t> </a:t>
          </a:r>
          <a:r>
            <a:rPr lang="en-US" spc="-25" dirty="0" err="1">
              <a:solidFill>
                <a:schemeClr val="bg1"/>
              </a:solidFill>
              <a:latin typeface="Times New Roman"/>
            </a:rPr>
            <a:t>mendesak</a:t>
          </a:r>
          <a:r>
            <a:rPr lang="en-US" spc="-25" dirty="0">
              <a:solidFill>
                <a:schemeClr val="bg1"/>
              </a:solidFill>
              <a:latin typeface="Times New Roman"/>
            </a:rPr>
            <a:t> di </a:t>
          </a:r>
          <a:r>
            <a:rPr lang="en-US" spc="-25" dirty="0" err="1">
              <a:solidFill>
                <a:schemeClr val="bg1"/>
              </a:solidFill>
              <a:latin typeface="Times New Roman"/>
            </a:rPr>
            <a:t>luar</a:t>
          </a:r>
          <a:r>
            <a:rPr lang="en-US" spc="-25" dirty="0">
              <a:solidFill>
                <a:schemeClr val="bg1"/>
              </a:solidFill>
              <a:latin typeface="Times New Roman"/>
            </a:rPr>
            <a:t> </a:t>
          </a:r>
          <a:r>
            <a:rPr lang="en-US" spc="-25" dirty="0" err="1">
              <a:solidFill>
                <a:schemeClr val="bg1"/>
              </a:solidFill>
              <a:latin typeface="Times New Roman"/>
            </a:rPr>
            <a:t>rencana</a:t>
          </a:r>
          <a:r>
            <a:rPr lang="en-US" spc="-25" dirty="0">
              <a:solidFill>
                <a:schemeClr val="bg1"/>
              </a:solidFill>
              <a:latin typeface="Times New Roman"/>
            </a:rPr>
            <a:t> </a:t>
          </a:r>
          <a:r>
            <a:rPr lang="en-US" spc="-25" dirty="0" err="1">
              <a:solidFill>
                <a:schemeClr val="bg1"/>
              </a:solidFill>
              <a:latin typeface="Times New Roman"/>
            </a:rPr>
            <a:t>kebutuhan</a:t>
          </a:r>
          <a:r>
            <a:rPr lang="en-US" spc="-25" dirty="0">
              <a:solidFill>
                <a:schemeClr val="bg1"/>
              </a:solidFill>
              <a:latin typeface="Times New Roman"/>
            </a:rPr>
            <a:t> </a:t>
          </a:r>
          <a:r>
            <a:rPr lang="id-ID" spc="-25" dirty="0">
              <a:solidFill>
                <a:schemeClr val="bg1"/>
              </a:solidFill>
              <a:latin typeface="Times New Roman"/>
            </a:rPr>
            <a:t>tugas belajar          </a:t>
          </a:r>
          <a:r>
            <a:rPr lang="en-US" spc="-17" dirty="0">
              <a:solidFill>
                <a:schemeClr val="bg1"/>
              </a:solidFill>
              <a:latin typeface="Times New Roman"/>
            </a:rPr>
            <a:t>2. </a:t>
          </a:r>
          <a:r>
            <a:rPr lang="id-ID" spc="-17" dirty="0">
              <a:solidFill>
                <a:schemeClr val="bg1"/>
              </a:solidFill>
              <a:latin typeface="Times New Roman"/>
            </a:rPr>
            <a:t>b</a:t>
          </a:r>
          <a:r>
            <a:rPr lang="en-US" spc="-17" dirty="0" err="1">
              <a:solidFill>
                <a:schemeClr val="bg1"/>
              </a:solidFill>
              <a:latin typeface="Times New Roman"/>
            </a:rPr>
            <a:t>elum</a:t>
          </a:r>
          <a:r>
            <a:rPr lang="en-US" spc="-17" dirty="0">
              <a:solidFill>
                <a:schemeClr val="bg1"/>
              </a:solidFill>
              <a:latin typeface="Times New Roman"/>
            </a:rPr>
            <a:t> </a:t>
          </a:r>
          <a:r>
            <a:rPr lang="en-US" spc="-17" dirty="0" err="1">
              <a:solidFill>
                <a:schemeClr val="bg1"/>
              </a:solidFill>
              <a:latin typeface="Times New Roman"/>
            </a:rPr>
            <a:t>tersedianya</a:t>
          </a:r>
          <a:r>
            <a:rPr lang="en-US" spc="-17" dirty="0">
              <a:solidFill>
                <a:schemeClr val="bg1"/>
              </a:solidFill>
              <a:latin typeface="Times New Roman"/>
            </a:rPr>
            <a:t> </a:t>
          </a:r>
          <a:r>
            <a:rPr lang="en-US" spc="-17" dirty="0" err="1">
              <a:solidFill>
                <a:schemeClr val="bg1"/>
              </a:solidFill>
              <a:latin typeface="Times New Roman"/>
            </a:rPr>
            <a:t>pembiayaan</a:t>
          </a:r>
          <a:r>
            <a:rPr lang="id-ID" spc="-17" dirty="0">
              <a:solidFill>
                <a:schemeClr val="bg1"/>
              </a:solidFill>
              <a:latin typeface="Times New Roman"/>
            </a:rPr>
            <a:t>        </a:t>
          </a:r>
          <a:r>
            <a:rPr lang="en-US" spc="-29" dirty="0">
              <a:solidFill>
                <a:schemeClr val="bg1"/>
              </a:solidFill>
              <a:latin typeface="Times New Roman"/>
            </a:rPr>
            <a:t>3. </a:t>
          </a:r>
          <a:r>
            <a:rPr lang="id-ID" spc="-29" dirty="0">
              <a:solidFill>
                <a:schemeClr val="bg1"/>
              </a:solidFill>
              <a:latin typeface="Times New Roman"/>
            </a:rPr>
            <a:t>p</a:t>
          </a:r>
          <a:r>
            <a:rPr lang="en-US" spc="-29" dirty="0" err="1">
              <a:solidFill>
                <a:schemeClr val="bg1"/>
              </a:solidFill>
              <a:latin typeface="Times New Roman"/>
            </a:rPr>
            <a:t>ersetujuan</a:t>
          </a:r>
          <a:r>
            <a:rPr lang="en-US" spc="-29" dirty="0">
              <a:solidFill>
                <a:schemeClr val="bg1"/>
              </a:solidFill>
              <a:latin typeface="Times New Roman"/>
            </a:rPr>
            <a:t> </a:t>
          </a:r>
          <a:r>
            <a:rPr lang="en-US" spc="-29" dirty="0" err="1">
              <a:solidFill>
                <a:schemeClr val="bg1"/>
              </a:solidFill>
              <a:latin typeface="Times New Roman"/>
            </a:rPr>
            <a:t>pegawai</a:t>
          </a:r>
          <a:r>
            <a:rPr lang="en-US" spc="-29" dirty="0">
              <a:solidFill>
                <a:schemeClr val="bg1"/>
              </a:solidFill>
              <a:latin typeface="Times New Roman"/>
            </a:rPr>
            <a:t> </a:t>
          </a:r>
          <a:r>
            <a:rPr lang="en-US" spc="-29" dirty="0" err="1">
              <a:solidFill>
                <a:schemeClr val="bg1"/>
              </a:solidFill>
              <a:latin typeface="Times New Roman"/>
            </a:rPr>
            <a:t>pelajar</a:t>
          </a:r>
          <a:endParaRPr lang="en-ID" dirty="0">
            <a:solidFill>
              <a:schemeClr val="bg1"/>
            </a:solidFill>
          </a:endParaRPr>
        </a:p>
      </dgm:t>
    </dgm:pt>
    <dgm:pt modelId="{E53E3E76-04FA-48F7-9354-D6A2F781AA31}" type="parTrans" cxnId="{19857708-DF2D-4E6E-973C-89BCA1193647}">
      <dgm:prSet/>
      <dgm:spPr/>
      <dgm:t>
        <a:bodyPr/>
        <a:lstStyle/>
        <a:p>
          <a:endParaRPr lang="en-ID"/>
        </a:p>
      </dgm:t>
    </dgm:pt>
    <dgm:pt modelId="{7C507233-56C2-42CA-8879-677FBCAE1160}" type="sibTrans" cxnId="{19857708-DF2D-4E6E-973C-89BCA1193647}">
      <dgm:prSet/>
      <dgm:spPr/>
      <dgm:t>
        <a:bodyPr/>
        <a:lstStyle/>
        <a:p>
          <a:endParaRPr lang="en-ID"/>
        </a:p>
      </dgm:t>
    </dgm:pt>
    <dgm:pt modelId="{1D57D905-543A-44A6-AA25-9D382278F64C}" type="pres">
      <dgm:prSet presAssocID="{568E1FA0-B53D-4B54-8E7D-A961A5243DB6}" presName="Name0" presStyleCnt="0">
        <dgm:presLayoutVars>
          <dgm:dir/>
          <dgm:resizeHandles val="exact"/>
        </dgm:presLayoutVars>
      </dgm:prSet>
      <dgm:spPr/>
    </dgm:pt>
    <dgm:pt modelId="{04FA7567-DCE7-4408-957A-D4E37D19AF69}" type="pres">
      <dgm:prSet presAssocID="{176CD5AE-CED8-40EC-AE3C-797CE3EED61A}" presName="node" presStyleLbl="node1" presStyleIdx="0" presStyleCnt="3">
        <dgm:presLayoutVars>
          <dgm:bulletEnabled val="1"/>
        </dgm:presLayoutVars>
      </dgm:prSet>
      <dgm:spPr/>
    </dgm:pt>
    <dgm:pt modelId="{CD5D75F4-1201-40D8-9515-BBCB9AD84863}" type="pres">
      <dgm:prSet presAssocID="{96DB4B1F-396A-4EA0-9B10-1A95FC84DC56}" presName="sibTrans" presStyleLbl="sibTrans2D1" presStyleIdx="0" presStyleCnt="3"/>
      <dgm:spPr/>
    </dgm:pt>
    <dgm:pt modelId="{4C9586E1-0052-45CC-8045-9CA66FE587EA}" type="pres">
      <dgm:prSet presAssocID="{96DB4B1F-396A-4EA0-9B10-1A95FC84DC56}" presName="connectorText" presStyleLbl="sibTrans2D1" presStyleIdx="0" presStyleCnt="3"/>
      <dgm:spPr/>
    </dgm:pt>
    <dgm:pt modelId="{6C6BF7F3-189A-44FC-A302-E2C8FEE914E4}" type="pres">
      <dgm:prSet presAssocID="{9DC74B7A-7F5C-49D8-83C5-67C9EF0BB4C5}" presName="node" presStyleLbl="node1" presStyleIdx="1" presStyleCnt="3">
        <dgm:presLayoutVars>
          <dgm:bulletEnabled val="1"/>
        </dgm:presLayoutVars>
      </dgm:prSet>
      <dgm:spPr/>
    </dgm:pt>
    <dgm:pt modelId="{636E9FBE-2A60-47BB-BF4E-CE373BFD4616}" type="pres">
      <dgm:prSet presAssocID="{FEE5141F-1A06-41E7-B60B-D6AB94044353}" presName="sibTrans" presStyleLbl="sibTrans2D1" presStyleIdx="1" presStyleCnt="3"/>
      <dgm:spPr/>
    </dgm:pt>
    <dgm:pt modelId="{3F4E91EE-8AE0-48FF-BA03-433D120BD15A}" type="pres">
      <dgm:prSet presAssocID="{FEE5141F-1A06-41E7-B60B-D6AB94044353}" presName="connectorText" presStyleLbl="sibTrans2D1" presStyleIdx="1" presStyleCnt="3"/>
      <dgm:spPr/>
    </dgm:pt>
    <dgm:pt modelId="{ED00A522-3489-44F5-B50A-7A6DEC27CB83}" type="pres">
      <dgm:prSet presAssocID="{F6294472-1647-443F-8529-FE17D165C7FD}" presName="node" presStyleLbl="node1" presStyleIdx="2" presStyleCnt="3">
        <dgm:presLayoutVars>
          <dgm:bulletEnabled val="1"/>
        </dgm:presLayoutVars>
      </dgm:prSet>
      <dgm:spPr/>
    </dgm:pt>
    <dgm:pt modelId="{E59CD301-80EF-4A88-A369-52F6C08C259D}" type="pres">
      <dgm:prSet presAssocID="{7C507233-56C2-42CA-8879-677FBCAE1160}" presName="sibTrans" presStyleLbl="sibTrans2D1" presStyleIdx="2" presStyleCnt="3"/>
      <dgm:spPr/>
    </dgm:pt>
    <dgm:pt modelId="{3DB96D6D-7589-48B1-B9C3-6D8906151D91}" type="pres">
      <dgm:prSet presAssocID="{7C507233-56C2-42CA-8879-677FBCAE1160}" presName="connectorText" presStyleLbl="sibTrans2D1" presStyleIdx="2" presStyleCnt="3"/>
      <dgm:spPr/>
    </dgm:pt>
  </dgm:ptLst>
  <dgm:cxnLst>
    <dgm:cxn modelId="{19857708-DF2D-4E6E-973C-89BCA1193647}" srcId="{568E1FA0-B53D-4B54-8E7D-A961A5243DB6}" destId="{F6294472-1647-443F-8529-FE17D165C7FD}" srcOrd="2" destOrd="0" parTransId="{E53E3E76-04FA-48F7-9354-D6A2F781AA31}" sibTransId="{7C507233-56C2-42CA-8879-677FBCAE1160}"/>
    <dgm:cxn modelId="{C62D941D-4260-473D-8A00-CF7CEBFD51C4}" type="presOf" srcId="{96DB4B1F-396A-4EA0-9B10-1A95FC84DC56}" destId="{CD5D75F4-1201-40D8-9515-BBCB9AD84863}" srcOrd="0" destOrd="0" presId="urn:microsoft.com/office/officeart/2005/8/layout/cycle7"/>
    <dgm:cxn modelId="{239D0223-6C7A-4EC9-9B77-2E69C49E2500}" type="presOf" srcId="{FEE5141F-1A06-41E7-B60B-D6AB94044353}" destId="{3F4E91EE-8AE0-48FF-BA03-433D120BD15A}" srcOrd="1" destOrd="0" presId="urn:microsoft.com/office/officeart/2005/8/layout/cycle7"/>
    <dgm:cxn modelId="{69FDB835-DF9E-4258-8E9F-104977C43328}" type="presOf" srcId="{176CD5AE-CED8-40EC-AE3C-797CE3EED61A}" destId="{04FA7567-DCE7-4408-957A-D4E37D19AF69}" srcOrd="0" destOrd="0" presId="urn:microsoft.com/office/officeart/2005/8/layout/cycle7"/>
    <dgm:cxn modelId="{BE787763-4AF3-40A7-B10C-BD3F680B6468}" type="presOf" srcId="{7C507233-56C2-42CA-8879-677FBCAE1160}" destId="{3DB96D6D-7589-48B1-B9C3-6D8906151D91}" srcOrd="1" destOrd="0" presId="urn:microsoft.com/office/officeart/2005/8/layout/cycle7"/>
    <dgm:cxn modelId="{79E3FB45-BA29-4CF3-9C61-FAAF985727C9}" type="presOf" srcId="{FEE5141F-1A06-41E7-B60B-D6AB94044353}" destId="{636E9FBE-2A60-47BB-BF4E-CE373BFD4616}" srcOrd="0" destOrd="0" presId="urn:microsoft.com/office/officeart/2005/8/layout/cycle7"/>
    <dgm:cxn modelId="{1FBF624A-E835-4654-88C9-C83F0A0FCC2D}" srcId="{568E1FA0-B53D-4B54-8E7D-A961A5243DB6}" destId="{9DC74B7A-7F5C-49D8-83C5-67C9EF0BB4C5}" srcOrd="1" destOrd="0" parTransId="{35E0D01D-0F0D-40AB-8A77-E4BC4699FAA7}" sibTransId="{FEE5141F-1A06-41E7-B60B-D6AB94044353}"/>
    <dgm:cxn modelId="{B923F04C-CD29-4983-AC0F-C159104378D6}" type="presOf" srcId="{96DB4B1F-396A-4EA0-9B10-1A95FC84DC56}" destId="{4C9586E1-0052-45CC-8045-9CA66FE587EA}" srcOrd="1" destOrd="0" presId="urn:microsoft.com/office/officeart/2005/8/layout/cycle7"/>
    <dgm:cxn modelId="{5090FB58-19F1-401B-A234-5822F07EA5E5}" type="presOf" srcId="{9DC74B7A-7F5C-49D8-83C5-67C9EF0BB4C5}" destId="{6C6BF7F3-189A-44FC-A302-E2C8FEE914E4}" srcOrd="0" destOrd="0" presId="urn:microsoft.com/office/officeart/2005/8/layout/cycle7"/>
    <dgm:cxn modelId="{6B1DAF91-23D0-478E-8F78-D39601163B4A}" srcId="{568E1FA0-B53D-4B54-8E7D-A961A5243DB6}" destId="{176CD5AE-CED8-40EC-AE3C-797CE3EED61A}" srcOrd="0" destOrd="0" parTransId="{8FD160B3-2BE4-48D6-BE19-C6C5CE4CFCAF}" sibTransId="{96DB4B1F-396A-4EA0-9B10-1A95FC84DC56}"/>
    <dgm:cxn modelId="{4BA8119D-C1C6-4BD0-9875-771BD4922607}" type="presOf" srcId="{7C507233-56C2-42CA-8879-677FBCAE1160}" destId="{E59CD301-80EF-4A88-A369-52F6C08C259D}" srcOrd="0" destOrd="0" presId="urn:microsoft.com/office/officeart/2005/8/layout/cycle7"/>
    <dgm:cxn modelId="{FF8B65AB-79DB-42A0-940A-9E7EA888780A}" type="presOf" srcId="{F6294472-1647-443F-8529-FE17D165C7FD}" destId="{ED00A522-3489-44F5-B50A-7A6DEC27CB83}" srcOrd="0" destOrd="0" presId="urn:microsoft.com/office/officeart/2005/8/layout/cycle7"/>
    <dgm:cxn modelId="{9BFD27BB-BA79-42C0-93DD-E36EF8B4CE61}" type="presOf" srcId="{568E1FA0-B53D-4B54-8E7D-A961A5243DB6}" destId="{1D57D905-543A-44A6-AA25-9D382278F64C}" srcOrd="0" destOrd="0" presId="urn:microsoft.com/office/officeart/2005/8/layout/cycle7"/>
    <dgm:cxn modelId="{F2134589-D24C-435A-96A1-C5D35BFE0F45}" type="presParOf" srcId="{1D57D905-543A-44A6-AA25-9D382278F64C}" destId="{04FA7567-DCE7-4408-957A-D4E37D19AF69}" srcOrd="0" destOrd="0" presId="urn:microsoft.com/office/officeart/2005/8/layout/cycle7"/>
    <dgm:cxn modelId="{8F4BBAE5-208E-46C7-B887-448297BCAAF0}" type="presParOf" srcId="{1D57D905-543A-44A6-AA25-9D382278F64C}" destId="{CD5D75F4-1201-40D8-9515-BBCB9AD84863}" srcOrd="1" destOrd="0" presId="urn:microsoft.com/office/officeart/2005/8/layout/cycle7"/>
    <dgm:cxn modelId="{B20A4F28-062F-467C-9D57-B9CB3D64FE7F}" type="presParOf" srcId="{CD5D75F4-1201-40D8-9515-BBCB9AD84863}" destId="{4C9586E1-0052-45CC-8045-9CA66FE587EA}" srcOrd="0" destOrd="0" presId="urn:microsoft.com/office/officeart/2005/8/layout/cycle7"/>
    <dgm:cxn modelId="{A3D17B5E-71B1-47A4-9C05-E5AFDFBCE372}" type="presParOf" srcId="{1D57D905-543A-44A6-AA25-9D382278F64C}" destId="{6C6BF7F3-189A-44FC-A302-E2C8FEE914E4}" srcOrd="2" destOrd="0" presId="urn:microsoft.com/office/officeart/2005/8/layout/cycle7"/>
    <dgm:cxn modelId="{E6C90566-9E1F-4FB8-A503-FD57BDD890D8}" type="presParOf" srcId="{1D57D905-543A-44A6-AA25-9D382278F64C}" destId="{636E9FBE-2A60-47BB-BF4E-CE373BFD4616}" srcOrd="3" destOrd="0" presId="urn:microsoft.com/office/officeart/2005/8/layout/cycle7"/>
    <dgm:cxn modelId="{EDC3952C-1F93-43D7-9528-B5C4A0BC230B}" type="presParOf" srcId="{636E9FBE-2A60-47BB-BF4E-CE373BFD4616}" destId="{3F4E91EE-8AE0-48FF-BA03-433D120BD15A}" srcOrd="0" destOrd="0" presId="urn:microsoft.com/office/officeart/2005/8/layout/cycle7"/>
    <dgm:cxn modelId="{B33FD32F-7313-41AA-92E9-22D846E75029}" type="presParOf" srcId="{1D57D905-543A-44A6-AA25-9D382278F64C}" destId="{ED00A522-3489-44F5-B50A-7A6DEC27CB83}" srcOrd="4" destOrd="0" presId="urn:microsoft.com/office/officeart/2005/8/layout/cycle7"/>
    <dgm:cxn modelId="{F70BB51E-7736-40FD-9B0A-86DC4BE3E94E}" type="presParOf" srcId="{1D57D905-543A-44A6-AA25-9D382278F64C}" destId="{E59CD301-80EF-4A88-A369-52F6C08C259D}" srcOrd="5" destOrd="0" presId="urn:microsoft.com/office/officeart/2005/8/layout/cycle7"/>
    <dgm:cxn modelId="{F18F623E-5E73-4755-8300-4022E128BADC}" type="presParOf" srcId="{E59CD301-80EF-4A88-A369-52F6C08C259D}" destId="{3DB96D6D-7589-48B1-B9C3-6D8906151D9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C0AB15-09A9-49A1-8223-50CA1B0F9F1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FDFC245-5892-427A-8D04-F003FBEA9B73}">
      <dgm:prSet phldrT="[Text]"/>
      <dgm:spPr/>
      <dgm:t>
        <a:bodyPr/>
        <a:lstStyle/>
        <a:p>
          <a:r>
            <a:rPr lang="en-US" spc="-25" dirty="0" err="1">
              <a:solidFill>
                <a:srgbClr val="000000"/>
              </a:solidFill>
              <a:latin typeface="Times New Roman"/>
            </a:rPr>
            <a:t>kebutuhan</a:t>
          </a:r>
          <a:r>
            <a:rPr lang="en-US" spc="-25" dirty="0">
              <a:solidFill>
                <a:srgbClr val="000000"/>
              </a:solidFill>
              <a:latin typeface="Times New Roman"/>
            </a:rPr>
            <a:t> </a:t>
          </a:r>
          <a:r>
            <a:rPr lang="en-US" spc="-25" dirty="0" err="1">
              <a:solidFill>
                <a:srgbClr val="000000"/>
              </a:solidFill>
              <a:latin typeface="Times New Roman"/>
            </a:rPr>
            <a:t>mendesak</a:t>
          </a:r>
          <a:r>
            <a:rPr lang="en-US" spc="-25" dirty="0">
              <a:solidFill>
                <a:srgbClr val="000000"/>
              </a:solidFill>
              <a:latin typeface="Times New Roman"/>
            </a:rPr>
            <a:t> di </a:t>
          </a:r>
          <a:r>
            <a:rPr lang="en-US" spc="-25" dirty="0" err="1">
              <a:solidFill>
                <a:srgbClr val="000000"/>
              </a:solidFill>
              <a:latin typeface="Times New Roman"/>
            </a:rPr>
            <a:t>luar</a:t>
          </a:r>
          <a:r>
            <a:rPr lang="en-US" spc="-25" dirty="0">
              <a:solidFill>
                <a:srgbClr val="000000"/>
              </a:solidFill>
              <a:latin typeface="Times New Roman"/>
            </a:rPr>
            <a:t> </a:t>
          </a:r>
          <a:r>
            <a:rPr lang="en-US" spc="-25" dirty="0" err="1">
              <a:solidFill>
                <a:srgbClr val="000000"/>
              </a:solidFill>
              <a:latin typeface="Times New Roman"/>
            </a:rPr>
            <a:t>rencana</a:t>
          </a:r>
          <a:r>
            <a:rPr lang="en-US" spc="-25" dirty="0">
              <a:solidFill>
                <a:srgbClr val="000000"/>
              </a:solidFill>
              <a:latin typeface="Times New Roman"/>
            </a:rPr>
            <a:t> </a:t>
          </a:r>
          <a:r>
            <a:rPr lang="en-US" spc="-25" dirty="0" err="1">
              <a:solidFill>
                <a:srgbClr val="000000"/>
              </a:solidFill>
              <a:latin typeface="Times New Roman"/>
            </a:rPr>
            <a:t>kebutuhan</a:t>
          </a:r>
          <a:r>
            <a:rPr lang="en-US" spc="-25" dirty="0">
              <a:solidFill>
                <a:srgbClr val="000000"/>
              </a:solidFill>
              <a:latin typeface="Times New Roman"/>
            </a:rPr>
            <a:t> </a:t>
          </a:r>
          <a:r>
            <a:rPr lang="id-ID" spc="-25" dirty="0">
              <a:solidFill>
                <a:srgbClr val="000000"/>
              </a:solidFill>
              <a:latin typeface="Times New Roman"/>
            </a:rPr>
            <a:t>tugas belajar</a:t>
          </a:r>
          <a:endParaRPr lang="en-ID" dirty="0"/>
        </a:p>
      </dgm:t>
    </dgm:pt>
    <dgm:pt modelId="{7E0A87B5-0B96-4DB9-BDF9-F6508DE3D88E}" type="parTrans" cxnId="{8D84A63C-A73D-4336-8CCF-FCF3F207F8EB}">
      <dgm:prSet/>
      <dgm:spPr/>
      <dgm:t>
        <a:bodyPr/>
        <a:lstStyle/>
        <a:p>
          <a:endParaRPr lang="en-ID"/>
        </a:p>
      </dgm:t>
    </dgm:pt>
    <dgm:pt modelId="{6C16F30E-372D-4341-89CB-1E6E449AF66C}" type="sibTrans" cxnId="{8D84A63C-A73D-4336-8CCF-FCF3F207F8EB}">
      <dgm:prSet/>
      <dgm:spPr/>
      <dgm:t>
        <a:bodyPr/>
        <a:lstStyle/>
        <a:p>
          <a:endParaRPr lang="en-ID"/>
        </a:p>
      </dgm:t>
    </dgm:pt>
    <dgm:pt modelId="{D294E8D4-A8F1-450F-8A6F-6658428B068B}">
      <dgm:prSet phldrT="[Text]"/>
      <dgm:spPr/>
      <dgm:t>
        <a:bodyPr/>
        <a:lstStyle/>
        <a:p>
          <a:r>
            <a:rPr lang="en-US" b="0" dirty="0" err="1">
              <a:solidFill>
                <a:schemeClr val="bg1"/>
              </a:solidFill>
              <a:latin typeface="Arimo"/>
            </a:rPr>
            <a:t>kesenjangan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kompetensi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pegawai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akibat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banyaknya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pegawai</a:t>
          </a:r>
          <a:r>
            <a:rPr lang="en-US" b="0" dirty="0">
              <a:solidFill>
                <a:schemeClr val="bg1"/>
              </a:solidFill>
              <a:latin typeface="Arimo"/>
            </a:rPr>
            <a:t> yang </a:t>
          </a:r>
          <a:r>
            <a:rPr lang="en-US" b="0" dirty="0" err="1">
              <a:solidFill>
                <a:schemeClr val="bg1"/>
              </a:solidFill>
              <a:latin typeface="Arimo"/>
            </a:rPr>
            <a:t>memasuki</a:t>
          </a:r>
          <a:r>
            <a:rPr lang="en-US" b="0" dirty="0">
              <a:solidFill>
                <a:schemeClr val="bg1"/>
              </a:solidFill>
              <a:latin typeface="Arimo"/>
            </a:rPr>
            <a:t> masa </a:t>
          </a:r>
          <a:r>
            <a:rPr lang="en-US" b="0" dirty="0" err="1">
              <a:solidFill>
                <a:schemeClr val="bg1"/>
              </a:solidFill>
              <a:latin typeface="Arimo"/>
            </a:rPr>
            <a:t>purna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tugas</a:t>
          </a:r>
          <a:r>
            <a:rPr lang="en-US" b="0" dirty="0">
              <a:solidFill>
                <a:schemeClr val="bg1"/>
              </a:solidFill>
              <a:latin typeface="Arimo"/>
            </a:rPr>
            <a:t> dan </a:t>
          </a:r>
          <a:r>
            <a:rPr lang="en-US" b="0" dirty="0" err="1">
              <a:solidFill>
                <a:schemeClr val="bg1"/>
              </a:solidFill>
              <a:latin typeface="Arimo"/>
            </a:rPr>
            <a:t>masih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belum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memadainya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kompetensi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pegawai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saat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ini</a:t>
          </a:r>
          <a:endParaRPr lang="en-ID" dirty="0">
            <a:solidFill>
              <a:schemeClr val="bg1"/>
            </a:solidFill>
          </a:endParaRPr>
        </a:p>
      </dgm:t>
    </dgm:pt>
    <dgm:pt modelId="{EF4A3095-5E4F-4DBD-B988-C2BBA2D88F46}" type="parTrans" cxnId="{3E3B3153-9215-43CF-AFBF-41A1DFA7FFB4}">
      <dgm:prSet/>
      <dgm:spPr/>
      <dgm:t>
        <a:bodyPr/>
        <a:lstStyle/>
        <a:p>
          <a:endParaRPr lang="en-ID"/>
        </a:p>
      </dgm:t>
    </dgm:pt>
    <dgm:pt modelId="{91636EEE-01AD-41F7-B0B7-31ABE5F88974}" type="sibTrans" cxnId="{3E3B3153-9215-43CF-AFBF-41A1DFA7FFB4}">
      <dgm:prSet/>
      <dgm:spPr/>
      <dgm:t>
        <a:bodyPr/>
        <a:lstStyle/>
        <a:p>
          <a:endParaRPr lang="en-ID"/>
        </a:p>
      </dgm:t>
    </dgm:pt>
    <dgm:pt modelId="{17A16C5D-B096-409E-9082-022CFD106257}">
      <dgm:prSet phldrT="[Text]"/>
      <dgm:spPr/>
      <dgm:t>
        <a:bodyPr/>
        <a:lstStyle/>
        <a:p>
          <a:r>
            <a:rPr lang="en-US" b="0" dirty="0" err="1">
              <a:solidFill>
                <a:schemeClr val="bg1"/>
              </a:solidFill>
              <a:latin typeface="Arimo"/>
            </a:rPr>
            <a:t>kebutuhan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bidang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ilmu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tertentu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untuk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meningkatkan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kinerja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organisasi</a:t>
          </a:r>
          <a:r>
            <a:rPr lang="id-ID" b="0" dirty="0">
              <a:solidFill>
                <a:schemeClr val="bg1"/>
              </a:solidFill>
              <a:latin typeface="Arimo"/>
            </a:rPr>
            <a:t>; dan</a:t>
          </a:r>
          <a:endParaRPr lang="en-ID" dirty="0">
            <a:solidFill>
              <a:schemeClr val="bg1"/>
            </a:solidFill>
          </a:endParaRPr>
        </a:p>
      </dgm:t>
    </dgm:pt>
    <dgm:pt modelId="{6B606B8B-E13F-4C99-ACF9-5A0E3247A168}" type="parTrans" cxnId="{41AA091F-4135-4B09-9BD9-30F53947A1E9}">
      <dgm:prSet/>
      <dgm:spPr/>
      <dgm:t>
        <a:bodyPr/>
        <a:lstStyle/>
        <a:p>
          <a:endParaRPr lang="en-ID"/>
        </a:p>
      </dgm:t>
    </dgm:pt>
    <dgm:pt modelId="{5A0FCDB2-0473-4E12-B804-9CA63D6A8C3A}" type="sibTrans" cxnId="{41AA091F-4135-4B09-9BD9-30F53947A1E9}">
      <dgm:prSet/>
      <dgm:spPr/>
      <dgm:t>
        <a:bodyPr/>
        <a:lstStyle/>
        <a:p>
          <a:endParaRPr lang="en-ID"/>
        </a:p>
      </dgm:t>
    </dgm:pt>
    <dgm:pt modelId="{623F6401-7616-488C-8330-8A4753EE9D23}">
      <dgm:prSet phldrT="[Text]"/>
      <dgm:spPr/>
      <dgm:t>
        <a:bodyPr/>
        <a:lstStyle/>
        <a:p>
          <a:r>
            <a:rPr lang="en-US" b="0" dirty="0" err="1">
              <a:solidFill>
                <a:schemeClr val="bg1"/>
              </a:solidFill>
              <a:latin typeface="Arimo"/>
            </a:rPr>
            <a:t>kebutuhan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perpindahan</a:t>
          </a:r>
          <a:r>
            <a:rPr lang="en-US" b="0" dirty="0">
              <a:solidFill>
                <a:schemeClr val="bg1"/>
              </a:solidFill>
              <a:latin typeface="Arimo"/>
            </a:rPr>
            <a:t> </a:t>
          </a:r>
          <a:r>
            <a:rPr lang="en-US" b="0" dirty="0" err="1">
              <a:solidFill>
                <a:schemeClr val="bg1"/>
              </a:solidFill>
              <a:latin typeface="Arimo"/>
            </a:rPr>
            <a:t>jabatan</a:t>
          </a:r>
          <a:endParaRPr lang="en-ID" dirty="0">
            <a:solidFill>
              <a:schemeClr val="bg1"/>
            </a:solidFill>
          </a:endParaRPr>
        </a:p>
      </dgm:t>
    </dgm:pt>
    <dgm:pt modelId="{1DB46C0D-BA62-4F1E-ADD5-9D475B5BA9C1}" type="parTrans" cxnId="{E08D62D4-4CCF-4350-9AC2-90485FF28739}">
      <dgm:prSet/>
      <dgm:spPr/>
      <dgm:t>
        <a:bodyPr/>
        <a:lstStyle/>
        <a:p>
          <a:endParaRPr lang="en-ID"/>
        </a:p>
      </dgm:t>
    </dgm:pt>
    <dgm:pt modelId="{2C901418-7F28-4CEE-92D4-0ABBF39F9026}" type="sibTrans" cxnId="{E08D62D4-4CCF-4350-9AC2-90485FF28739}">
      <dgm:prSet/>
      <dgm:spPr/>
      <dgm:t>
        <a:bodyPr/>
        <a:lstStyle/>
        <a:p>
          <a:endParaRPr lang="en-ID"/>
        </a:p>
      </dgm:t>
    </dgm:pt>
    <dgm:pt modelId="{A3CF77FB-A55C-4809-B680-E6ED041428F1}" type="pres">
      <dgm:prSet presAssocID="{E1C0AB15-09A9-49A1-8223-50CA1B0F9F1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402E9C-9DD5-431F-B4E6-54A8D4D00B38}" type="pres">
      <dgm:prSet presAssocID="{6FDFC245-5892-427A-8D04-F003FBEA9B73}" presName="root1" presStyleCnt="0"/>
      <dgm:spPr/>
    </dgm:pt>
    <dgm:pt modelId="{DF222760-DC74-4611-96C6-DC2F2611C07F}" type="pres">
      <dgm:prSet presAssocID="{6FDFC245-5892-427A-8D04-F003FBEA9B73}" presName="LevelOneTextNode" presStyleLbl="node0" presStyleIdx="0" presStyleCnt="1" custLinFactNeighborX="-95791" custLinFactNeighborY="159">
        <dgm:presLayoutVars>
          <dgm:chPref val="3"/>
        </dgm:presLayoutVars>
      </dgm:prSet>
      <dgm:spPr/>
    </dgm:pt>
    <dgm:pt modelId="{D7389F70-3456-40BA-A19C-DE5B803FF73A}" type="pres">
      <dgm:prSet presAssocID="{6FDFC245-5892-427A-8D04-F003FBEA9B73}" presName="level2hierChild" presStyleCnt="0"/>
      <dgm:spPr/>
    </dgm:pt>
    <dgm:pt modelId="{3F91A240-323A-45BA-8530-A46A6DDB7400}" type="pres">
      <dgm:prSet presAssocID="{EF4A3095-5E4F-4DBD-B988-C2BBA2D88F46}" presName="conn2-1" presStyleLbl="parChTrans1D2" presStyleIdx="0" presStyleCnt="3"/>
      <dgm:spPr/>
    </dgm:pt>
    <dgm:pt modelId="{D9DCD5E0-3EAB-4EC2-B49D-7BDE2779DCC3}" type="pres">
      <dgm:prSet presAssocID="{EF4A3095-5E4F-4DBD-B988-C2BBA2D88F46}" presName="connTx" presStyleLbl="parChTrans1D2" presStyleIdx="0" presStyleCnt="3"/>
      <dgm:spPr/>
    </dgm:pt>
    <dgm:pt modelId="{D5086C4D-0B23-49E8-B361-CD74FCFD32C6}" type="pres">
      <dgm:prSet presAssocID="{D294E8D4-A8F1-450F-8A6F-6658428B068B}" presName="root2" presStyleCnt="0"/>
      <dgm:spPr/>
    </dgm:pt>
    <dgm:pt modelId="{72F1FBAE-FF0A-4C0B-A158-A9E883136594}" type="pres">
      <dgm:prSet presAssocID="{D294E8D4-A8F1-450F-8A6F-6658428B068B}" presName="LevelTwoTextNode" presStyleLbl="node2" presStyleIdx="0" presStyleCnt="3" custScaleY="195780">
        <dgm:presLayoutVars>
          <dgm:chPref val="3"/>
        </dgm:presLayoutVars>
      </dgm:prSet>
      <dgm:spPr/>
    </dgm:pt>
    <dgm:pt modelId="{96DE60A8-E1FA-4CA7-8D7C-740EC0F22AF7}" type="pres">
      <dgm:prSet presAssocID="{D294E8D4-A8F1-450F-8A6F-6658428B068B}" presName="level3hierChild" presStyleCnt="0"/>
      <dgm:spPr/>
    </dgm:pt>
    <dgm:pt modelId="{CC6F602E-DB90-41CE-9CF5-AD181D111ADC}" type="pres">
      <dgm:prSet presAssocID="{6B606B8B-E13F-4C99-ACF9-5A0E3247A168}" presName="conn2-1" presStyleLbl="parChTrans1D2" presStyleIdx="1" presStyleCnt="3"/>
      <dgm:spPr/>
    </dgm:pt>
    <dgm:pt modelId="{661E33F3-22D1-4165-AA6F-904840D3F47E}" type="pres">
      <dgm:prSet presAssocID="{6B606B8B-E13F-4C99-ACF9-5A0E3247A168}" presName="connTx" presStyleLbl="parChTrans1D2" presStyleIdx="1" presStyleCnt="3"/>
      <dgm:spPr/>
    </dgm:pt>
    <dgm:pt modelId="{808442A5-DF30-42D5-9B2B-8151A24435CB}" type="pres">
      <dgm:prSet presAssocID="{17A16C5D-B096-409E-9082-022CFD106257}" presName="root2" presStyleCnt="0"/>
      <dgm:spPr/>
    </dgm:pt>
    <dgm:pt modelId="{608626E0-38E9-4811-9FD0-65A7298A001E}" type="pres">
      <dgm:prSet presAssocID="{17A16C5D-B096-409E-9082-022CFD106257}" presName="LevelTwoTextNode" presStyleLbl="node2" presStyleIdx="1" presStyleCnt="3">
        <dgm:presLayoutVars>
          <dgm:chPref val="3"/>
        </dgm:presLayoutVars>
      </dgm:prSet>
      <dgm:spPr/>
    </dgm:pt>
    <dgm:pt modelId="{EB717BD7-9E32-4121-87E9-1BC398269157}" type="pres">
      <dgm:prSet presAssocID="{17A16C5D-B096-409E-9082-022CFD106257}" presName="level3hierChild" presStyleCnt="0"/>
      <dgm:spPr/>
    </dgm:pt>
    <dgm:pt modelId="{D8229755-0527-4D93-BB83-DC789AD567D9}" type="pres">
      <dgm:prSet presAssocID="{1DB46C0D-BA62-4F1E-ADD5-9D475B5BA9C1}" presName="conn2-1" presStyleLbl="parChTrans1D2" presStyleIdx="2" presStyleCnt="3"/>
      <dgm:spPr/>
    </dgm:pt>
    <dgm:pt modelId="{0C00D5AA-44EE-4A79-8DFE-DC935A86BA4C}" type="pres">
      <dgm:prSet presAssocID="{1DB46C0D-BA62-4F1E-ADD5-9D475B5BA9C1}" presName="connTx" presStyleLbl="parChTrans1D2" presStyleIdx="2" presStyleCnt="3"/>
      <dgm:spPr/>
    </dgm:pt>
    <dgm:pt modelId="{838AD028-1057-4E16-8A6D-A62DF06CA385}" type="pres">
      <dgm:prSet presAssocID="{623F6401-7616-488C-8330-8A4753EE9D23}" presName="root2" presStyleCnt="0"/>
      <dgm:spPr/>
    </dgm:pt>
    <dgm:pt modelId="{9A7B0F4E-322D-41C2-BE19-3D760AEA77A3}" type="pres">
      <dgm:prSet presAssocID="{623F6401-7616-488C-8330-8A4753EE9D23}" presName="LevelTwoTextNode" presStyleLbl="node2" presStyleIdx="2" presStyleCnt="3">
        <dgm:presLayoutVars>
          <dgm:chPref val="3"/>
        </dgm:presLayoutVars>
      </dgm:prSet>
      <dgm:spPr/>
    </dgm:pt>
    <dgm:pt modelId="{2487B818-6AAA-4B0B-A60E-1474985F0DC8}" type="pres">
      <dgm:prSet presAssocID="{623F6401-7616-488C-8330-8A4753EE9D23}" presName="level3hierChild" presStyleCnt="0"/>
      <dgm:spPr/>
    </dgm:pt>
  </dgm:ptLst>
  <dgm:cxnLst>
    <dgm:cxn modelId="{41AA091F-4135-4B09-9BD9-30F53947A1E9}" srcId="{6FDFC245-5892-427A-8D04-F003FBEA9B73}" destId="{17A16C5D-B096-409E-9082-022CFD106257}" srcOrd="1" destOrd="0" parTransId="{6B606B8B-E13F-4C99-ACF9-5A0E3247A168}" sibTransId="{5A0FCDB2-0473-4E12-B804-9CA63D6A8C3A}"/>
    <dgm:cxn modelId="{1A7CB423-8566-4E55-8F22-9CA81BF9FB05}" type="presOf" srcId="{6B606B8B-E13F-4C99-ACF9-5A0E3247A168}" destId="{661E33F3-22D1-4165-AA6F-904840D3F47E}" srcOrd="1" destOrd="0" presId="urn:microsoft.com/office/officeart/2008/layout/HorizontalMultiLevelHierarchy"/>
    <dgm:cxn modelId="{D788D823-D891-43FE-9820-5E1656C08EE4}" type="presOf" srcId="{1DB46C0D-BA62-4F1E-ADD5-9D475B5BA9C1}" destId="{0C00D5AA-44EE-4A79-8DFE-DC935A86BA4C}" srcOrd="1" destOrd="0" presId="urn:microsoft.com/office/officeart/2008/layout/HorizontalMultiLevelHierarchy"/>
    <dgm:cxn modelId="{FDB20C28-A8EE-440B-B5C3-C0EC9EAAA41C}" type="presOf" srcId="{EF4A3095-5E4F-4DBD-B988-C2BBA2D88F46}" destId="{3F91A240-323A-45BA-8530-A46A6DDB7400}" srcOrd="0" destOrd="0" presId="urn:microsoft.com/office/officeart/2008/layout/HorizontalMultiLevelHierarchy"/>
    <dgm:cxn modelId="{BD40A838-E0E2-4EB1-AD08-2316D9CD0CDD}" type="presOf" srcId="{6FDFC245-5892-427A-8D04-F003FBEA9B73}" destId="{DF222760-DC74-4611-96C6-DC2F2611C07F}" srcOrd="0" destOrd="0" presId="urn:microsoft.com/office/officeart/2008/layout/HorizontalMultiLevelHierarchy"/>
    <dgm:cxn modelId="{8D84A63C-A73D-4336-8CCF-FCF3F207F8EB}" srcId="{E1C0AB15-09A9-49A1-8223-50CA1B0F9F12}" destId="{6FDFC245-5892-427A-8D04-F003FBEA9B73}" srcOrd="0" destOrd="0" parTransId="{7E0A87B5-0B96-4DB9-BDF9-F6508DE3D88E}" sibTransId="{6C16F30E-372D-4341-89CB-1E6E449AF66C}"/>
    <dgm:cxn modelId="{5F85B45F-2221-46BE-BCB7-66801AD9ABF2}" type="presOf" srcId="{D294E8D4-A8F1-450F-8A6F-6658428B068B}" destId="{72F1FBAE-FF0A-4C0B-A158-A9E883136594}" srcOrd="0" destOrd="0" presId="urn:microsoft.com/office/officeart/2008/layout/HorizontalMultiLevelHierarchy"/>
    <dgm:cxn modelId="{816C2542-7A87-4910-9B1F-E01D46A3358E}" type="presOf" srcId="{17A16C5D-B096-409E-9082-022CFD106257}" destId="{608626E0-38E9-4811-9FD0-65A7298A001E}" srcOrd="0" destOrd="0" presId="urn:microsoft.com/office/officeart/2008/layout/HorizontalMultiLevelHierarchy"/>
    <dgm:cxn modelId="{270BB769-C215-42B5-B7E0-4FB050A1499B}" type="presOf" srcId="{1DB46C0D-BA62-4F1E-ADD5-9D475B5BA9C1}" destId="{D8229755-0527-4D93-BB83-DC789AD567D9}" srcOrd="0" destOrd="0" presId="urn:microsoft.com/office/officeart/2008/layout/HorizontalMultiLevelHierarchy"/>
    <dgm:cxn modelId="{5BCACC4B-43AE-4210-92CA-1C4371B23FCA}" type="presOf" srcId="{EF4A3095-5E4F-4DBD-B988-C2BBA2D88F46}" destId="{D9DCD5E0-3EAB-4EC2-B49D-7BDE2779DCC3}" srcOrd="1" destOrd="0" presId="urn:microsoft.com/office/officeart/2008/layout/HorizontalMultiLevelHierarchy"/>
    <dgm:cxn modelId="{3E3B3153-9215-43CF-AFBF-41A1DFA7FFB4}" srcId="{6FDFC245-5892-427A-8D04-F003FBEA9B73}" destId="{D294E8D4-A8F1-450F-8A6F-6658428B068B}" srcOrd="0" destOrd="0" parTransId="{EF4A3095-5E4F-4DBD-B988-C2BBA2D88F46}" sibTransId="{91636EEE-01AD-41F7-B0B7-31ABE5F88974}"/>
    <dgm:cxn modelId="{B34F828F-3BE4-42F1-BF17-ED16BE580766}" type="presOf" srcId="{6B606B8B-E13F-4C99-ACF9-5A0E3247A168}" destId="{CC6F602E-DB90-41CE-9CF5-AD181D111ADC}" srcOrd="0" destOrd="0" presId="urn:microsoft.com/office/officeart/2008/layout/HorizontalMultiLevelHierarchy"/>
    <dgm:cxn modelId="{47D04A9F-0A3C-41A6-83E4-27C74D118AB9}" type="presOf" srcId="{623F6401-7616-488C-8330-8A4753EE9D23}" destId="{9A7B0F4E-322D-41C2-BE19-3D760AEA77A3}" srcOrd="0" destOrd="0" presId="urn:microsoft.com/office/officeart/2008/layout/HorizontalMultiLevelHierarchy"/>
    <dgm:cxn modelId="{E08D62D4-4CCF-4350-9AC2-90485FF28739}" srcId="{6FDFC245-5892-427A-8D04-F003FBEA9B73}" destId="{623F6401-7616-488C-8330-8A4753EE9D23}" srcOrd="2" destOrd="0" parTransId="{1DB46C0D-BA62-4F1E-ADD5-9D475B5BA9C1}" sibTransId="{2C901418-7F28-4CEE-92D4-0ABBF39F9026}"/>
    <dgm:cxn modelId="{D6D569FF-15F8-4E09-8B4C-40279EE81296}" type="presOf" srcId="{E1C0AB15-09A9-49A1-8223-50CA1B0F9F12}" destId="{A3CF77FB-A55C-4809-B680-E6ED041428F1}" srcOrd="0" destOrd="0" presId="urn:microsoft.com/office/officeart/2008/layout/HorizontalMultiLevelHierarchy"/>
    <dgm:cxn modelId="{39D649B6-E24D-42D3-8F1E-BC27D2F79D21}" type="presParOf" srcId="{A3CF77FB-A55C-4809-B680-E6ED041428F1}" destId="{DD402E9C-9DD5-431F-B4E6-54A8D4D00B38}" srcOrd="0" destOrd="0" presId="urn:microsoft.com/office/officeart/2008/layout/HorizontalMultiLevelHierarchy"/>
    <dgm:cxn modelId="{60EC0775-4A4C-4F67-8BEA-AA2D756FD79D}" type="presParOf" srcId="{DD402E9C-9DD5-431F-B4E6-54A8D4D00B38}" destId="{DF222760-DC74-4611-96C6-DC2F2611C07F}" srcOrd="0" destOrd="0" presId="urn:microsoft.com/office/officeart/2008/layout/HorizontalMultiLevelHierarchy"/>
    <dgm:cxn modelId="{5D30FC32-4513-4E56-8332-3B95034CE5BC}" type="presParOf" srcId="{DD402E9C-9DD5-431F-B4E6-54A8D4D00B38}" destId="{D7389F70-3456-40BA-A19C-DE5B803FF73A}" srcOrd="1" destOrd="0" presId="urn:microsoft.com/office/officeart/2008/layout/HorizontalMultiLevelHierarchy"/>
    <dgm:cxn modelId="{C5DD3B18-181D-4DDB-805E-F5E1B1188FC5}" type="presParOf" srcId="{D7389F70-3456-40BA-A19C-DE5B803FF73A}" destId="{3F91A240-323A-45BA-8530-A46A6DDB7400}" srcOrd="0" destOrd="0" presId="urn:microsoft.com/office/officeart/2008/layout/HorizontalMultiLevelHierarchy"/>
    <dgm:cxn modelId="{0E08A2CA-2E66-4C14-9066-B6A6B39183DB}" type="presParOf" srcId="{3F91A240-323A-45BA-8530-A46A6DDB7400}" destId="{D9DCD5E0-3EAB-4EC2-B49D-7BDE2779DCC3}" srcOrd="0" destOrd="0" presId="urn:microsoft.com/office/officeart/2008/layout/HorizontalMultiLevelHierarchy"/>
    <dgm:cxn modelId="{EBEB8F78-CD9B-4B3B-85E5-0B7963921630}" type="presParOf" srcId="{D7389F70-3456-40BA-A19C-DE5B803FF73A}" destId="{D5086C4D-0B23-49E8-B361-CD74FCFD32C6}" srcOrd="1" destOrd="0" presId="urn:microsoft.com/office/officeart/2008/layout/HorizontalMultiLevelHierarchy"/>
    <dgm:cxn modelId="{31AAAFFC-41B0-4418-9059-BC21C23AD8B1}" type="presParOf" srcId="{D5086C4D-0B23-49E8-B361-CD74FCFD32C6}" destId="{72F1FBAE-FF0A-4C0B-A158-A9E883136594}" srcOrd="0" destOrd="0" presId="urn:microsoft.com/office/officeart/2008/layout/HorizontalMultiLevelHierarchy"/>
    <dgm:cxn modelId="{2DEC9FC7-3AEC-4F95-AD67-610FA66E6A68}" type="presParOf" srcId="{D5086C4D-0B23-49E8-B361-CD74FCFD32C6}" destId="{96DE60A8-E1FA-4CA7-8D7C-740EC0F22AF7}" srcOrd="1" destOrd="0" presId="urn:microsoft.com/office/officeart/2008/layout/HorizontalMultiLevelHierarchy"/>
    <dgm:cxn modelId="{1759D82A-84E4-4072-A36A-AD7782EB231F}" type="presParOf" srcId="{D7389F70-3456-40BA-A19C-DE5B803FF73A}" destId="{CC6F602E-DB90-41CE-9CF5-AD181D111ADC}" srcOrd="2" destOrd="0" presId="urn:microsoft.com/office/officeart/2008/layout/HorizontalMultiLevelHierarchy"/>
    <dgm:cxn modelId="{78C72B70-5A94-433A-8D3E-BD1A950AFB64}" type="presParOf" srcId="{CC6F602E-DB90-41CE-9CF5-AD181D111ADC}" destId="{661E33F3-22D1-4165-AA6F-904840D3F47E}" srcOrd="0" destOrd="0" presId="urn:microsoft.com/office/officeart/2008/layout/HorizontalMultiLevelHierarchy"/>
    <dgm:cxn modelId="{E1FF02DD-C8AD-4673-BC5F-091276331679}" type="presParOf" srcId="{D7389F70-3456-40BA-A19C-DE5B803FF73A}" destId="{808442A5-DF30-42D5-9B2B-8151A24435CB}" srcOrd="3" destOrd="0" presId="urn:microsoft.com/office/officeart/2008/layout/HorizontalMultiLevelHierarchy"/>
    <dgm:cxn modelId="{0903FA66-3EFA-4F84-9489-88A6637A7DFD}" type="presParOf" srcId="{808442A5-DF30-42D5-9B2B-8151A24435CB}" destId="{608626E0-38E9-4811-9FD0-65A7298A001E}" srcOrd="0" destOrd="0" presId="urn:microsoft.com/office/officeart/2008/layout/HorizontalMultiLevelHierarchy"/>
    <dgm:cxn modelId="{E1446F69-3A16-419B-B00E-BF131407CDFC}" type="presParOf" srcId="{808442A5-DF30-42D5-9B2B-8151A24435CB}" destId="{EB717BD7-9E32-4121-87E9-1BC398269157}" srcOrd="1" destOrd="0" presId="urn:microsoft.com/office/officeart/2008/layout/HorizontalMultiLevelHierarchy"/>
    <dgm:cxn modelId="{7A4B3E7E-D34C-4E8D-80F2-1FAC4C175F93}" type="presParOf" srcId="{D7389F70-3456-40BA-A19C-DE5B803FF73A}" destId="{D8229755-0527-4D93-BB83-DC789AD567D9}" srcOrd="4" destOrd="0" presId="urn:microsoft.com/office/officeart/2008/layout/HorizontalMultiLevelHierarchy"/>
    <dgm:cxn modelId="{424FD101-0E1A-4BB5-B316-0C4104F00606}" type="presParOf" srcId="{D8229755-0527-4D93-BB83-DC789AD567D9}" destId="{0C00D5AA-44EE-4A79-8DFE-DC935A86BA4C}" srcOrd="0" destOrd="0" presId="urn:microsoft.com/office/officeart/2008/layout/HorizontalMultiLevelHierarchy"/>
    <dgm:cxn modelId="{601AC50C-FF78-4C93-BD0A-B1F29D49B3AD}" type="presParOf" srcId="{D7389F70-3456-40BA-A19C-DE5B803FF73A}" destId="{838AD028-1057-4E16-8A6D-A62DF06CA385}" srcOrd="5" destOrd="0" presId="urn:microsoft.com/office/officeart/2008/layout/HorizontalMultiLevelHierarchy"/>
    <dgm:cxn modelId="{64A6F9E0-E978-458F-97E2-26A0C1A5C03F}" type="presParOf" srcId="{838AD028-1057-4E16-8A6D-A62DF06CA385}" destId="{9A7B0F4E-322D-41C2-BE19-3D760AEA77A3}" srcOrd="0" destOrd="0" presId="urn:microsoft.com/office/officeart/2008/layout/HorizontalMultiLevelHierarchy"/>
    <dgm:cxn modelId="{B0A8FF44-4498-4301-99B1-0D4553467152}" type="presParOf" srcId="{838AD028-1057-4E16-8A6D-A62DF06CA385}" destId="{2487B818-6AAA-4B0B-A60E-1474985F0D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E12996-4262-400B-9F09-141BDF3F266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D6A3691-448D-4F0A-A84C-E925B6DD746D}">
      <dgm:prSet phldrT="[Text]" custT="1"/>
      <dgm:spPr/>
      <dgm:t>
        <a:bodyPr/>
        <a:lstStyle/>
        <a:p>
          <a:r>
            <a:rPr lang="id-ID" sz="3200" dirty="0"/>
            <a:t>BEBAS TUGAS</a:t>
          </a:r>
          <a:endParaRPr lang="en-ID" sz="3200" dirty="0"/>
        </a:p>
      </dgm:t>
    </dgm:pt>
    <dgm:pt modelId="{D6C47C43-CCE5-4257-B953-EE8D1139A534}" type="parTrans" cxnId="{5180BD37-43A1-4D81-8963-2D819544D007}">
      <dgm:prSet/>
      <dgm:spPr/>
      <dgm:t>
        <a:bodyPr/>
        <a:lstStyle/>
        <a:p>
          <a:endParaRPr lang="en-ID" sz="2000"/>
        </a:p>
      </dgm:t>
    </dgm:pt>
    <dgm:pt modelId="{B934E56A-4F42-4E9C-9764-0A635EC41932}" type="sibTrans" cxnId="{5180BD37-43A1-4D81-8963-2D819544D007}">
      <dgm:prSet/>
      <dgm:spPr/>
      <dgm:t>
        <a:bodyPr/>
        <a:lstStyle/>
        <a:p>
          <a:endParaRPr lang="en-ID" sz="2000"/>
        </a:p>
      </dgm:t>
    </dgm:pt>
    <dgm:pt modelId="{AF54D3E2-0540-4F71-896C-043797FC9F26}">
      <dgm:prSet phldrT="[Text]" custT="1"/>
      <dgm:spPr/>
      <dgm:t>
        <a:bodyPr/>
        <a:lstStyle/>
        <a:p>
          <a:r>
            <a:rPr lang="id-ID" sz="2400" spc="-11" dirty="0">
              <a:solidFill>
                <a:srgbClr val="FF0000"/>
              </a:solidFill>
              <a:latin typeface="Arimo"/>
            </a:rPr>
            <a:t>1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kali masa </a:t>
          </a:r>
          <a:r>
            <a:rPr lang="id-ID" sz="2400" spc="-11" dirty="0">
              <a:solidFill>
                <a:srgbClr val="FF0000"/>
              </a:solidFill>
              <a:latin typeface="Arimo"/>
            </a:rPr>
            <a:t>t</a:t>
          </a:r>
          <a:r>
            <a:rPr lang="en-US" sz="2400" spc="-11" dirty="0" err="1">
              <a:solidFill>
                <a:srgbClr val="FF0000"/>
              </a:solidFill>
              <a:latin typeface="Arimo"/>
            </a:rPr>
            <a:t>ubel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</a:t>
          </a:r>
          <a:r>
            <a:rPr lang="en-US" sz="2400" spc="-11" dirty="0" err="1">
              <a:solidFill>
                <a:srgbClr val="FF0000"/>
              </a:solidFill>
              <a:latin typeface="Arimo"/>
            </a:rPr>
            <a:t>termasuk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 </a:t>
          </a:r>
          <a:r>
            <a:rPr lang="id-ID" sz="2400" spc="-11" dirty="0">
              <a:solidFill>
                <a:srgbClr val="FF0000"/>
              </a:solidFill>
              <a:latin typeface="Arimo"/>
            </a:rPr>
            <a:t>perpanjangan</a:t>
          </a:r>
          <a:endParaRPr lang="en-ID" sz="2400" dirty="0"/>
        </a:p>
      </dgm:t>
    </dgm:pt>
    <dgm:pt modelId="{48A78916-31FD-442C-AF56-4D1F159D712F}" type="parTrans" cxnId="{51CEFBA0-6AAF-4016-8AE5-6AEE215E3CEF}">
      <dgm:prSet/>
      <dgm:spPr/>
      <dgm:t>
        <a:bodyPr/>
        <a:lstStyle/>
        <a:p>
          <a:endParaRPr lang="en-ID" sz="2000"/>
        </a:p>
      </dgm:t>
    </dgm:pt>
    <dgm:pt modelId="{A3AA4843-A1F0-4BFC-B328-D64C33E05D7F}" type="sibTrans" cxnId="{51CEFBA0-6AAF-4016-8AE5-6AEE215E3CEF}">
      <dgm:prSet/>
      <dgm:spPr/>
      <dgm:t>
        <a:bodyPr/>
        <a:lstStyle/>
        <a:p>
          <a:endParaRPr lang="en-ID" sz="2000"/>
        </a:p>
      </dgm:t>
    </dgm:pt>
    <dgm:pt modelId="{00A7D284-8F5E-4E5D-A3CA-975E6A211914}">
      <dgm:prSet phldrT="[Text]" custT="1"/>
      <dgm:spPr/>
      <dgm:t>
        <a:bodyPr/>
        <a:lstStyle/>
        <a:p>
          <a:r>
            <a:rPr lang="id-ID" sz="3200" dirty="0"/>
            <a:t>TIDAK BEBAS TUGAS</a:t>
          </a:r>
          <a:endParaRPr lang="en-ID" sz="3200" dirty="0"/>
        </a:p>
      </dgm:t>
    </dgm:pt>
    <dgm:pt modelId="{2145CE30-7ABF-4AE8-A6E6-6A6FFADE1B2A}" type="parTrans" cxnId="{31392C82-DCBB-4488-81E4-62B8F2900008}">
      <dgm:prSet/>
      <dgm:spPr/>
      <dgm:t>
        <a:bodyPr/>
        <a:lstStyle/>
        <a:p>
          <a:endParaRPr lang="en-ID" sz="2000"/>
        </a:p>
      </dgm:t>
    </dgm:pt>
    <dgm:pt modelId="{533F3470-728A-4FE6-9472-77F961A821B2}" type="sibTrans" cxnId="{31392C82-DCBB-4488-81E4-62B8F2900008}">
      <dgm:prSet/>
      <dgm:spPr/>
      <dgm:t>
        <a:bodyPr/>
        <a:lstStyle/>
        <a:p>
          <a:endParaRPr lang="en-ID" sz="2000"/>
        </a:p>
      </dgm:t>
    </dgm:pt>
    <dgm:pt modelId="{60806A3F-8572-4A4D-A925-1131E3D79E87}">
      <dgm:prSet phldrT="[Text]" custT="1"/>
      <dgm:spPr/>
      <dgm:t>
        <a:bodyPr/>
        <a:lstStyle/>
        <a:p>
          <a:r>
            <a:rPr lang="id-ID" sz="2400" spc="-11" dirty="0">
              <a:solidFill>
                <a:srgbClr val="FF0000"/>
              </a:solidFill>
              <a:latin typeface="Arimo"/>
            </a:rPr>
            <a:t>Tidak ada ikatan dinas</a:t>
          </a:r>
          <a:endParaRPr lang="en-ID" sz="2400" dirty="0"/>
        </a:p>
      </dgm:t>
    </dgm:pt>
    <dgm:pt modelId="{9557E1B5-956A-4F18-995D-49A079D79A09}" type="parTrans" cxnId="{9524EF1F-3260-4DE6-A72D-762ED39447E5}">
      <dgm:prSet/>
      <dgm:spPr/>
      <dgm:t>
        <a:bodyPr/>
        <a:lstStyle/>
        <a:p>
          <a:endParaRPr lang="en-ID" sz="2000"/>
        </a:p>
      </dgm:t>
    </dgm:pt>
    <dgm:pt modelId="{15F6D921-D864-479F-BF61-4401B384D9FA}" type="sibTrans" cxnId="{9524EF1F-3260-4DE6-A72D-762ED39447E5}">
      <dgm:prSet/>
      <dgm:spPr/>
      <dgm:t>
        <a:bodyPr/>
        <a:lstStyle/>
        <a:p>
          <a:endParaRPr lang="en-ID" sz="2000"/>
        </a:p>
      </dgm:t>
    </dgm:pt>
    <dgm:pt modelId="{1B2C5CF7-C548-42E2-80AC-77313F81A6B4}" type="pres">
      <dgm:prSet presAssocID="{F4E12996-4262-400B-9F09-141BDF3F266B}" presName="list" presStyleCnt="0">
        <dgm:presLayoutVars>
          <dgm:dir/>
          <dgm:animLvl val="lvl"/>
        </dgm:presLayoutVars>
      </dgm:prSet>
      <dgm:spPr/>
    </dgm:pt>
    <dgm:pt modelId="{EAA01EDC-4144-48B6-ADEA-B0BAF1332CA2}" type="pres">
      <dgm:prSet presAssocID="{AD6A3691-448D-4F0A-A84C-E925B6DD746D}" presName="posSpace" presStyleCnt="0"/>
      <dgm:spPr/>
    </dgm:pt>
    <dgm:pt modelId="{9706A51E-27AE-4095-BD7F-3BDF5156C4B6}" type="pres">
      <dgm:prSet presAssocID="{AD6A3691-448D-4F0A-A84C-E925B6DD746D}" presName="vertFlow" presStyleCnt="0"/>
      <dgm:spPr/>
    </dgm:pt>
    <dgm:pt modelId="{111270D4-00E0-4F84-8E3A-F80B98388F87}" type="pres">
      <dgm:prSet presAssocID="{AD6A3691-448D-4F0A-A84C-E925B6DD746D}" presName="topSpace" presStyleCnt="0"/>
      <dgm:spPr/>
    </dgm:pt>
    <dgm:pt modelId="{F9B75B9B-EA56-47B1-8A34-04EF66A2C660}" type="pres">
      <dgm:prSet presAssocID="{AD6A3691-448D-4F0A-A84C-E925B6DD746D}" presName="firstComp" presStyleCnt="0"/>
      <dgm:spPr/>
    </dgm:pt>
    <dgm:pt modelId="{54D51F14-4AD8-430B-A286-2F323F712D90}" type="pres">
      <dgm:prSet presAssocID="{AD6A3691-448D-4F0A-A84C-E925B6DD746D}" presName="firstChild" presStyleLbl="bgAccFollowNode1" presStyleIdx="0" presStyleCnt="2"/>
      <dgm:spPr/>
    </dgm:pt>
    <dgm:pt modelId="{C9D2CF60-5E3C-4D61-A5B8-6F26FCC2D524}" type="pres">
      <dgm:prSet presAssocID="{AD6A3691-448D-4F0A-A84C-E925B6DD746D}" presName="firstChildTx" presStyleLbl="bgAccFollowNode1" presStyleIdx="0" presStyleCnt="2">
        <dgm:presLayoutVars>
          <dgm:bulletEnabled val="1"/>
        </dgm:presLayoutVars>
      </dgm:prSet>
      <dgm:spPr/>
    </dgm:pt>
    <dgm:pt modelId="{C5DFBC81-CE76-46A7-BEE4-3AAA61FFA0C4}" type="pres">
      <dgm:prSet presAssocID="{AD6A3691-448D-4F0A-A84C-E925B6DD746D}" presName="negSpace" presStyleCnt="0"/>
      <dgm:spPr/>
    </dgm:pt>
    <dgm:pt modelId="{F2C93D52-8E62-4DE5-85F2-6308E837A925}" type="pres">
      <dgm:prSet presAssocID="{AD6A3691-448D-4F0A-A84C-E925B6DD746D}" presName="circle" presStyleLbl="node1" presStyleIdx="0" presStyleCnt="2"/>
      <dgm:spPr/>
    </dgm:pt>
    <dgm:pt modelId="{1A7915E1-9C20-462C-B9E8-3739B025335E}" type="pres">
      <dgm:prSet presAssocID="{B934E56A-4F42-4E9C-9764-0A635EC41932}" presName="transSpace" presStyleCnt="0"/>
      <dgm:spPr/>
    </dgm:pt>
    <dgm:pt modelId="{79522192-556D-4A55-88D1-4906668CC65A}" type="pres">
      <dgm:prSet presAssocID="{00A7D284-8F5E-4E5D-A3CA-975E6A211914}" presName="posSpace" presStyleCnt="0"/>
      <dgm:spPr/>
    </dgm:pt>
    <dgm:pt modelId="{7DABDF83-24A8-433B-A748-674E0A396192}" type="pres">
      <dgm:prSet presAssocID="{00A7D284-8F5E-4E5D-A3CA-975E6A211914}" presName="vertFlow" presStyleCnt="0"/>
      <dgm:spPr/>
    </dgm:pt>
    <dgm:pt modelId="{44CD8EF6-9AE9-4479-A89A-C10BEDCF8DE4}" type="pres">
      <dgm:prSet presAssocID="{00A7D284-8F5E-4E5D-A3CA-975E6A211914}" presName="topSpace" presStyleCnt="0"/>
      <dgm:spPr/>
    </dgm:pt>
    <dgm:pt modelId="{D2456CCA-1A35-4BD3-A5AD-54A17CE98AD7}" type="pres">
      <dgm:prSet presAssocID="{00A7D284-8F5E-4E5D-A3CA-975E6A211914}" presName="firstComp" presStyleCnt="0"/>
      <dgm:spPr/>
    </dgm:pt>
    <dgm:pt modelId="{812CC23D-FEFF-4E87-95B9-0B9D9EA18B2F}" type="pres">
      <dgm:prSet presAssocID="{00A7D284-8F5E-4E5D-A3CA-975E6A211914}" presName="firstChild" presStyleLbl="bgAccFollowNode1" presStyleIdx="1" presStyleCnt="2"/>
      <dgm:spPr/>
    </dgm:pt>
    <dgm:pt modelId="{E4394747-33D9-47A9-B645-873A27E12E7C}" type="pres">
      <dgm:prSet presAssocID="{00A7D284-8F5E-4E5D-A3CA-975E6A211914}" presName="firstChildTx" presStyleLbl="bgAccFollowNode1" presStyleIdx="1" presStyleCnt="2">
        <dgm:presLayoutVars>
          <dgm:bulletEnabled val="1"/>
        </dgm:presLayoutVars>
      </dgm:prSet>
      <dgm:spPr/>
    </dgm:pt>
    <dgm:pt modelId="{D4548344-D487-4684-B2C7-E6B2B3580679}" type="pres">
      <dgm:prSet presAssocID="{00A7D284-8F5E-4E5D-A3CA-975E6A211914}" presName="negSpace" presStyleCnt="0"/>
      <dgm:spPr/>
    </dgm:pt>
    <dgm:pt modelId="{DCFA8E6F-EE73-417A-8A3F-F9BECFB004B4}" type="pres">
      <dgm:prSet presAssocID="{00A7D284-8F5E-4E5D-A3CA-975E6A211914}" presName="circle" presStyleLbl="node1" presStyleIdx="1" presStyleCnt="2"/>
      <dgm:spPr/>
    </dgm:pt>
  </dgm:ptLst>
  <dgm:cxnLst>
    <dgm:cxn modelId="{9A43021A-AF66-49B8-9E89-AC933C321AD9}" type="presOf" srcId="{60806A3F-8572-4A4D-A925-1131E3D79E87}" destId="{E4394747-33D9-47A9-B645-873A27E12E7C}" srcOrd="1" destOrd="0" presId="urn:microsoft.com/office/officeart/2005/8/layout/hList9"/>
    <dgm:cxn modelId="{D088591B-400F-493F-A31A-5EF1AB89D669}" type="presOf" srcId="{60806A3F-8572-4A4D-A925-1131E3D79E87}" destId="{812CC23D-FEFF-4E87-95B9-0B9D9EA18B2F}" srcOrd="0" destOrd="0" presId="urn:microsoft.com/office/officeart/2005/8/layout/hList9"/>
    <dgm:cxn modelId="{9524EF1F-3260-4DE6-A72D-762ED39447E5}" srcId="{00A7D284-8F5E-4E5D-A3CA-975E6A211914}" destId="{60806A3F-8572-4A4D-A925-1131E3D79E87}" srcOrd="0" destOrd="0" parTransId="{9557E1B5-956A-4F18-995D-49A079D79A09}" sibTransId="{15F6D921-D864-479F-BF61-4401B384D9FA}"/>
    <dgm:cxn modelId="{5180BD37-43A1-4D81-8963-2D819544D007}" srcId="{F4E12996-4262-400B-9F09-141BDF3F266B}" destId="{AD6A3691-448D-4F0A-A84C-E925B6DD746D}" srcOrd="0" destOrd="0" parTransId="{D6C47C43-CCE5-4257-B953-EE8D1139A534}" sibTransId="{B934E56A-4F42-4E9C-9764-0A635EC41932}"/>
    <dgm:cxn modelId="{F6CA2C60-8BBC-4C51-8FBB-DAED45ED203A}" type="presOf" srcId="{AF54D3E2-0540-4F71-896C-043797FC9F26}" destId="{C9D2CF60-5E3C-4D61-A5B8-6F26FCC2D524}" srcOrd="1" destOrd="0" presId="urn:microsoft.com/office/officeart/2005/8/layout/hList9"/>
    <dgm:cxn modelId="{587CEA61-AE72-4204-B01D-DB092FD390C6}" type="presOf" srcId="{AD6A3691-448D-4F0A-A84C-E925B6DD746D}" destId="{F2C93D52-8E62-4DE5-85F2-6308E837A925}" srcOrd="0" destOrd="0" presId="urn:microsoft.com/office/officeart/2005/8/layout/hList9"/>
    <dgm:cxn modelId="{95514663-87F3-4D06-8962-53D386E8720B}" type="presOf" srcId="{AF54D3E2-0540-4F71-896C-043797FC9F26}" destId="{54D51F14-4AD8-430B-A286-2F323F712D90}" srcOrd="0" destOrd="0" presId="urn:microsoft.com/office/officeart/2005/8/layout/hList9"/>
    <dgm:cxn modelId="{31392C82-DCBB-4488-81E4-62B8F2900008}" srcId="{F4E12996-4262-400B-9F09-141BDF3F266B}" destId="{00A7D284-8F5E-4E5D-A3CA-975E6A211914}" srcOrd="1" destOrd="0" parTransId="{2145CE30-7ABF-4AE8-A6E6-6A6FFADE1B2A}" sibTransId="{533F3470-728A-4FE6-9472-77F961A821B2}"/>
    <dgm:cxn modelId="{51CEFBA0-6AAF-4016-8AE5-6AEE215E3CEF}" srcId="{AD6A3691-448D-4F0A-A84C-E925B6DD746D}" destId="{AF54D3E2-0540-4F71-896C-043797FC9F26}" srcOrd="0" destOrd="0" parTransId="{48A78916-31FD-442C-AF56-4D1F159D712F}" sibTransId="{A3AA4843-A1F0-4BFC-B328-D64C33E05D7F}"/>
    <dgm:cxn modelId="{0EC174C6-2B3A-4736-965A-89F30CF248B8}" type="presOf" srcId="{F4E12996-4262-400B-9F09-141BDF3F266B}" destId="{1B2C5CF7-C548-42E2-80AC-77313F81A6B4}" srcOrd="0" destOrd="0" presId="urn:microsoft.com/office/officeart/2005/8/layout/hList9"/>
    <dgm:cxn modelId="{2A58BDDB-2D5D-4DE9-A186-67AEE439D272}" type="presOf" srcId="{00A7D284-8F5E-4E5D-A3CA-975E6A211914}" destId="{DCFA8E6F-EE73-417A-8A3F-F9BECFB004B4}" srcOrd="0" destOrd="0" presId="urn:microsoft.com/office/officeart/2005/8/layout/hList9"/>
    <dgm:cxn modelId="{E25B7813-794F-4657-9926-E24A9AC2CD98}" type="presParOf" srcId="{1B2C5CF7-C548-42E2-80AC-77313F81A6B4}" destId="{EAA01EDC-4144-48B6-ADEA-B0BAF1332CA2}" srcOrd="0" destOrd="0" presId="urn:microsoft.com/office/officeart/2005/8/layout/hList9"/>
    <dgm:cxn modelId="{8B2BFF01-7F45-468A-9338-375D9BC83EAB}" type="presParOf" srcId="{1B2C5CF7-C548-42E2-80AC-77313F81A6B4}" destId="{9706A51E-27AE-4095-BD7F-3BDF5156C4B6}" srcOrd="1" destOrd="0" presId="urn:microsoft.com/office/officeart/2005/8/layout/hList9"/>
    <dgm:cxn modelId="{DFFCB42C-97CE-427C-B604-E42061C578B4}" type="presParOf" srcId="{9706A51E-27AE-4095-BD7F-3BDF5156C4B6}" destId="{111270D4-00E0-4F84-8E3A-F80B98388F87}" srcOrd="0" destOrd="0" presId="urn:microsoft.com/office/officeart/2005/8/layout/hList9"/>
    <dgm:cxn modelId="{D5A0AF64-B6AD-48C1-B926-1BE385C420A4}" type="presParOf" srcId="{9706A51E-27AE-4095-BD7F-3BDF5156C4B6}" destId="{F9B75B9B-EA56-47B1-8A34-04EF66A2C660}" srcOrd="1" destOrd="0" presId="urn:microsoft.com/office/officeart/2005/8/layout/hList9"/>
    <dgm:cxn modelId="{1C8D31E1-4965-48FB-8025-B63DC4B1BE26}" type="presParOf" srcId="{F9B75B9B-EA56-47B1-8A34-04EF66A2C660}" destId="{54D51F14-4AD8-430B-A286-2F323F712D90}" srcOrd="0" destOrd="0" presId="urn:microsoft.com/office/officeart/2005/8/layout/hList9"/>
    <dgm:cxn modelId="{E95CFAE6-5E83-40AF-9FAF-D66C1FD23D7D}" type="presParOf" srcId="{F9B75B9B-EA56-47B1-8A34-04EF66A2C660}" destId="{C9D2CF60-5E3C-4D61-A5B8-6F26FCC2D524}" srcOrd="1" destOrd="0" presId="urn:microsoft.com/office/officeart/2005/8/layout/hList9"/>
    <dgm:cxn modelId="{6044A4F9-6F28-421A-98E8-762E7846DFBE}" type="presParOf" srcId="{1B2C5CF7-C548-42E2-80AC-77313F81A6B4}" destId="{C5DFBC81-CE76-46A7-BEE4-3AAA61FFA0C4}" srcOrd="2" destOrd="0" presId="urn:microsoft.com/office/officeart/2005/8/layout/hList9"/>
    <dgm:cxn modelId="{9F212D20-364C-42CA-AD79-6A5977CE7CB6}" type="presParOf" srcId="{1B2C5CF7-C548-42E2-80AC-77313F81A6B4}" destId="{F2C93D52-8E62-4DE5-85F2-6308E837A925}" srcOrd="3" destOrd="0" presId="urn:microsoft.com/office/officeart/2005/8/layout/hList9"/>
    <dgm:cxn modelId="{22BAAE27-83CE-4D1B-845E-1C3DCF51F007}" type="presParOf" srcId="{1B2C5CF7-C548-42E2-80AC-77313F81A6B4}" destId="{1A7915E1-9C20-462C-B9E8-3739B025335E}" srcOrd="4" destOrd="0" presId="urn:microsoft.com/office/officeart/2005/8/layout/hList9"/>
    <dgm:cxn modelId="{6DAC89F1-84E6-47DD-BE62-427E60115216}" type="presParOf" srcId="{1B2C5CF7-C548-42E2-80AC-77313F81A6B4}" destId="{79522192-556D-4A55-88D1-4906668CC65A}" srcOrd="5" destOrd="0" presId="urn:microsoft.com/office/officeart/2005/8/layout/hList9"/>
    <dgm:cxn modelId="{64FE812B-1F16-4A26-98E4-3CB15BD74D4C}" type="presParOf" srcId="{1B2C5CF7-C548-42E2-80AC-77313F81A6B4}" destId="{7DABDF83-24A8-433B-A748-674E0A396192}" srcOrd="6" destOrd="0" presId="urn:microsoft.com/office/officeart/2005/8/layout/hList9"/>
    <dgm:cxn modelId="{457EA086-D44C-40E4-BE8F-59D80DBC5651}" type="presParOf" srcId="{7DABDF83-24A8-433B-A748-674E0A396192}" destId="{44CD8EF6-9AE9-4479-A89A-C10BEDCF8DE4}" srcOrd="0" destOrd="0" presId="urn:microsoft.com/office/officeart/2005/8/layout/hList9"/>
    <dgm:cxn modelId="{551426DE-2D30-4231-BA02-CFFA73AF888B}" type="presParOf" srcId="{7DABDF83-24A8-433B-A748-674E0A396192}" destId="{D2456CCA-1A35-4BD3-A5AD-54A17CE98AD7}" srcOrd="1" destOrd="0" presId="urn:microsoft.com/office/officeart/2005/8/layout/hList9"/>
    <dgm:cxn modelId="{C966C93D-C860-43E1-975D-103454BC8E28}" type="presParOf" srcId="{D2456CCA-1A35-4BD3-A5AD-54A17CE98AD7}" destId="{812CC23D-FEFF-4E87-95B9-0B9D9EA18B2F}" srcOrd="0" destOrd="0" presId="urn:microsoft.com/office/officeart/2005/8/layout/hList9"/>
    <dgm:cxn modelId="{8707FB76-ABB9-457B-972A-8C59FF410E58}" type="presParOf" srcId="{D2456CCA-1A35-4BD3-A5AD-54A17CE98AD7}" destId="{E4394747-33D9-47A9-B645-873A27E12E7C}" srcOrd="1" destOrd="0" presId="urn:microsoft.com/office/officeart/2005/8/layout/hList9"/>
    <dgm:cxn modelId="{1F5C24F9-9BD2-4896-B79C-F7B8C9024A9D}" type="presParOf" srcId="{1B2C5CF7-C548-42E2-80AC-77313F81A6B4}" destId="{D4548344-D487-4684-B2C7-E6B2B3580679}" srcOrd="7" destOrd="0" presId="urn:microsoft.com/office/officeart/2005/8/layout/hList9"/>
    <dgm:cxn modelId="{84F96645-B004-4F4C-8C24-7EFDA9182D27}" type="presParOf" srcId="{1B2C5CF7-C548-42E2-80AC-77313F81A6B4}" destId="{DCFA8E6F-EE73-417A-8A3F-F9BECFB004B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95FF93-98CD-4017-A8A1-DAACA9455EE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9243B04-C5BC-45B3-94AB-31CDEBDE5D42}">
      <dgm:prSet phldrT="[Text]"/>
      <dgm:spPr/>
      <dgm:t>
        <a:bodyPr/>
        <a:lstStyle/>
        <a:p>
          <a:r>
            <a:rPr lang="id-ID" dirty="0"/>
            <a:t>AKADEMIK</a:t>
          </a:r>
          <a:endParaRPr lang="en-ID" dirty="0"/>
        </a:p>
      </dgm:t>
    </dgm:pt>
    <dgm:pt modelId="{20A40692-98C7-4727-815C-08F80D5BFB07}" type="parTrans" cxnId="{B1FA7E7C-C04C-47C2-8CF3-8F1C3FEB6C8C}">
      <dgm:prSet/>
      <dgm:spPr/>
      <dgm:t>
        <a:bodyPr/>
        <a:lstStyle/>
        <a:p>
          <a:endParaRPr lang="en-ID"/>
        </a:p>
      </dgm:t>
    </dgm:pt>
    <dgm:pt modelId="{8F5E51A9-CD74-4E56-AB81-1A7663E0A30E}" type="sibTrans" cxnId="{B1FA7E7C-C04C-47C2-8CF3-8F1C3FEB6C8C}">
      <dgm:prSet/>
      <dgm:spPr/>
      <dgm:t>
        <a:bodyPr/>
        <a:lstStyle/>
        <a:p>
          <a:endParaRPr lang="en-ID"/>
        </a:p>
      </dgm:t>
    </dgm:pt>
    <dgm:pt modelId="{77046534-D166-46F4-8EA7-6394982D296B}">
      <dgm:prSet phldrT="[Text]"/>
      <dgm:spPr/>
      <dgm:t>
        <a:bodyPr/>
        <a:lstStyle/>
        <a:p>
          <a:r>
            <a:rPr lang="id-ID" dirty="0"/>
            <a:t>SARJANA (S1)</a:t>
          </a:r>
          <a:endParaRPr lang="en-ID" dirty="0"/>
        </a:p>
      </dgm:t>
    </dgm:pt>
    <dgm:pt modelId="{9321F4AC-21E2-4BBE-A2CB-7331CE060AB0}" type="parTrans" cxnId="{D62F0D9D-38CE-4103-994C-D0D157C544EF}">
      <dgm:prSet/>
      <dgm:spPr/>
      <dgm:t>
        <a:bodyPr/>
        <a:lstStyle/>
        <a:p>
          <a:endParaRPr lang="en-ID"/>
        </a:p>
      </dgm:t>
    </dgm:pt>
    <dgm:pt modelId="{1F4DCC13-EA93-425E-BA1E-CE0BBE87A901}" type="sibTrans" cxnId="{D62F0D9D-38CE-4103-994C-D0D157C544EF}">
      <dgm:prSet/>
      <dgm:spPr/>
      <dgm:t>
        <a:bodyPr/>
        <a:lstStyle/>
        <a:p>
          <a:endParaRPr lang="en-ID"/>
        </a:p>
      </dgm:t>
    </dgm:pt>
    <dgm:pt modelId="{672BB017-9AA4-432E-A682-2FB46A190253}">
      <dgm:prSet phldrT="[Text]"/>
      <dgm:spPr/>
      <dgm:t>
        <a:bodyPr/>
        <a:lstStyle/>
        <a:p>
          <a:r>
            <a:rPr lang="id-ID" dirty="0"/>
            <a:t>MAGISTER (S2)</a:t>
          </a:r>
          <a:endParaRPr lang="en-ID" dirty="0"/>
        </a:p>
      </dgm:t>
    </dgm:pt>
    <dgm:pt modelId="{870F6637-69D0-42EC-ACE2-F99F06B030D4}" type="parTrans" cxnId="{9053A410-2A29-4D94-B223-5ECBDAB39176}">
      <dgm:prSet/>
      <dgm:spPr/>
      <dgm:t>
        <a:bodyPr/>
        <a:lstStyle/>
        <a:p>
          <a:endParaRPr lang="en-ID"/>
        </a:p>
      </dgm:t>
    </dgm:pt>
    <dgm:pt modelId="{AA95A16C-165C-4F4C-B105-1A210E657C96}" type="sibTrans" cxnId="{9053A410-2A29-4D94-B223-5ECBDAB39176}">
      <dgm:prSet/>
      <dgm:spPr/>
      <dgm:t>
        <a:bodyPr/>
        <a:lstStyle/>
        <a:p>
          <a:endParaRPr lang="en-ID"/>
        </a:p>
      </dgm:t>
    </dgm:pt>
    <dgm:pt modelId="{D1BF19B5-6811-4BBA-BDB6-A0ECFD11DF10}">
      <dgm:prSet phldrT="[Text]"/>
      <dgm:spPr/>
      <dgm:t>
        <a:bodyPr/>
        <a:lstStyle/>
        <a:p>
          <a:r>
            <a:rPr lang="id-ID" dirty="0"/>
            <a:t>DOKTORAL (S3)</a:t>
          </a:r>
          <a:endParaRPr lang="en-ID" dirty="0"/>
        </a:p>
      </dgm:t>
    </dgm:pt>
    <dgm:pt modelId="{3B06D437-0814-49B6-A5CB-8A5B48DD1F0B}" type="parTrans" cxnId="{F8E4E6F3-96BF-44AD-91AC-C9F6B8F97969}">
      <dgm:prSet/>
      <dgm:spPr/>
      <dgm:t>
        <a:bodyPr/>
        <a:lstStyle/>
        <a:p>
          <a:endParaRPr lang="en-ID"/>
        </a:p>
      </dgm:t>
    </dgm:pt>
    <dgm:pt modelId="{8C4193B8-9C98-4B98-8787-434CC590D8CD}" type="sibTrans" cxnId="{F8E4E6F3-96BF-44AD-91AC-C9F6B8F97969}">
      <dgm:prSet/>
      <dgm:spPr/>
      <dgm:t>
        <a:bodyPr/>
        <a:lstStyle/>
        <a:p>
          <a:endParaRPr lang="en-ID"/>
        </a:p>
      </dgm:t>
    </dgm:pt>
    <dgm:pt modelId="{C749CC51-A126-4F93-966C-69A4A8300D3F}" type="pres">
      <dgm:prSet presAssocID="{E095FF93-98CD-4017-A8A1-DAACA9455E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E04A00-75CA-4D82-813F-AFEBF5E4E4CE}" type="pres">
      <dgm:prSet presAssocID="{C9243B04-C5BC-45B3-94AB-31CDEBDE5D42}" presName="centerShape" presStyleLbl="node0" presStyleIdx="0" presStyleCnt="1"/>
      <dgm:spPr/>
    </dgm:pt>
    <dgm:pt modelId="{EBE36DD6-D4E0-48A0-A55F-FB85BD8678F7}" type="pres">
      <dgm:prSet presAssocID="{9321F4AC-21E2-4BBE-A2CB-7331CE060AB0}" presName="parTrans" presStyleLbl="bgSibTrans2D1" presStyleIdx="0" presStyleCnt="3"/>
      <dgm:spPr/>
    </dgm:pt>
    <dgm:pt modelId="{B66A75E8-6CDC-4D01-B1F8-D6BCB9701EA5}" type="pres">
      <dgm:prSet presAssocID="{77046534-D166-46F4-8EA7-6394982D296B}" presName="node" presStyleLbl="node1" presStyleIdx="0" presStyleCnt="3">
        <dgm:presLayoutVars>
          <dgm:bulletEnabled val="1"/>
        </dgm:presLayoutVars>
      </dgm:prSet>
      <dgm:spPr/>
    </dgm:pt>
    <dgm:pt modelId="{0E728C52-179A-47BC-B734-0E1D345910BF}" type="pres">
      <dgm:prSet presAssocID="{870F6637-69D0-42EC-ACE2-F99F06B030D4}" presName="parTrans" presStyleLbl="bgSibTrans2D1" presStyleIdx="1" presStyleCnt="3"/>
      <dgm:spPr/>
    </dgm:pt>
    <dgm:pt modelId="{2C5CEE27-7C75-4163-B0D1-6A49CD41277B}" type="pres">
      <dgm:prSet presAssocID="{672BB017-9AA4-432E-A682-2FB46A190253}" presName="node" presStyleLbl="node1" presStyleIdx="1" presStyleCnt="3">
        <dgm:presLayoutVars>
          <dgm:bulletEnabled val="1"/>
        </dgm:presLayoutVars>
      </dgm:prSet>
      <dgm:spPr/>
    </dgm:pt>
    <dgm:pt modelId="{EAE3AF5C-DB78-43BC-A266-22C8CD7AF6D8}" type="pres">
      <dgm:prSet presAssocID="{3B06D437-0814-49B6-A5CB-8A5B48DD1F0B}" presName="parTrans" presStyleLbl="bgSibTrans2D1" presStyleIdx="2" presStyleCnt="3"/>
      <dgm:spPr/>
    </dgm:pt>
    <dgm:pt modelId="{3342EBF1-3F96-45B3-A422-6A097FBC2120}" type="pres">
      <dgm:prSet presAssocID="{D1BF19B5-6811-4BBA-BDB6-A0ECFD11DF10}" presName="node" presStyleLbl="node1" presStyleIdx="2" presStyleCnt="3">
        <dgm:presLayoutVars>
          <dgm:bulletEnabled val="1"/>
        </dgm:presLayoutVars>
      </dgm:prSet>
      <dgm:spPr/>
    </dgm:pt>
  </dgm:ptLst>
  <dgm:cxnLst>
    <dgm:cxn modelId="{9053A410-2A29-4D94-B223-5ECBDAB39176}" srcId="{C9243B04-C5BC-45B3-94AB-31CDEBDE5D42}" destId="{672BB017-9AA4-432E-A682-2FB46A190253}" srcOrd="1" destOrd="0" parTransId="{870F6637-69D0-42EC-ACE2-F99F06B030D4}" sibTransId="{AA95A16C-165C-4F4C-B105-1A210E657C96}"/>
    <dgm:cxn modelId="{9918EF17-727E-4F44-AF16-CC8B65F42F3F}" type="presOf" srcId="{870F6637-69D0-42EC-ACE2-F99F06B030D4}" destId="{0E728C52-179A-47BC-B734-0E1D345910BF}" srcOrd="0" destOrd="0" presId="urn:microsoft.com/office/officeart/2005/8/layout/radial4"/>
    <dgm:cxn modelId="{0E114426-CBEF-458E-A0DF-3C94FA59C587}" type="presOf" srcId="{77046534-D166-46F4-8EA7-6394982D296B}" destId="{B66A75E8-6CDC-4D01-B1F8-D6BCB9701EA5}" srcOrd="0" destOrd="0" presId="urn:microsoft.com/office/officeart/2005/8/layout/radial4"/>
    <dgm:cxn modelId="{6B47E068-84CF-40AE-8596-F504B2B861BE}" type="presOf" srcId="{9321F4AC-21E2-4BBE-A2CB-7331CE060AB0}" destId="{EBE36DD6-D4E0-48A0-A55F-FB85BD8678F7}" srcOrd="0" destOrd="0" presId="urn:microsoft.com/office/officeart/2005/8/layout/radial4"/>
    <dgm:cxn modelId="{54A3EE4F-CF48-4030-802C-E731B79D592E}" type="presOf" srcId="{672BB017-9AA4-432E-A682-2FB46A190253}" destId="{2C5CEE27-7C75-4163-B0D1-6A49CD41277B}" srcOrd="0" destOrd="0" presId="urn:microsoft.com/office/officeart/2005/8/layout/radial4"/>
    <dgm:cxn modelId="{B1FA7E7C-C04C-47C2-8CF3-8F1C3FEB6C8C}" srcId="{E095FF93-98CD-4017-A8A1-DAACA9455EE4}" destId="{C9243B04-C5BC-45B3-94AB-31CDEBDE5D42}" srcOrd="0" destOrd="0" parTransId="{20A40692-98C7-4727-815C-08F80D5BFB07}" sibTransId="{8F5E51A9-CD74-4E56-AB81-1A7663E0A30E}"/>
    <dgm:cxn modelId="{9571C483-3678-403B-8B86-6A9A05AE96C6}" type="presOf" srcId="{E095FF93-98CD-4017-A8A1-DAACA9455EE4}" destId="{C749CC51-A126-4F93-966C-69A4A8300D3F}" srcOrd="0" destOrd="0" presId="urn:microsoft.com/office/officeart/2005/8/layout/radial4"/>
    <dgm:cxn modelId="{D62F0D9D-38CE-4103-994C-D0D157C544EF}" srcId="{C9243B04-C5BC-45B3-94AB-31CDEBDE5D42}" destId="{77046534-D166-46F4-8EA7-6394982D296B}" srcOrd="0" destOrd="0" parTransId="{9321F4AC-21E2-4BBE-A2CB-7331CE060AB0}" sibTransId="{1F4DCC13-EA93-425E-BA1E-CE0BBE87A901}"/>
    <dgm:cxn modelId="{396497B8-C533-464B-A1A2-0376A2897E4D}" type="presOf" srcId="{D1BF19B5-6811-4BBA-BDB6-A0ECFD11DF10}" destId="{3342EBF1-3F96-45B3-A422-6A097FBC2120}" srcOrd="0" destOrd="0" presId="urn:microsoft.com/office/officeart/2005/8/layout/radial4"/>
    <dgm:cxn modelId="{DF57BEBC-5127-428A-A367-C7BE3DFD42D8}" type="presOf" srcId="{3B06D437-0814-49B6-A5CB-8A5B48DD1F0B}" destId="{EAE3AF5C-DB78-43BC-A266-22C8CD7AF6D8}" srcOrd="0" destOrd="0" presId="urn:microsoft.com/office/officeart/2005/8/layout/radial4"/>
    <dgm:cxn modelId="{950C4DF1-0D8B-4599-8A97-5DC1CF81410D}" type="presOf" srcId="{C9243B04-C5BC-45B3-94AB-31CDEBDE5D42}" destId="{83E04A00-75CA-4D82-813F-AFEBF5E4E4CE}" srcOrd="0" destOrd="0" presId="urn:microsoft.com/office/officeart/2005/8/layout/radial4"/>
    <dgm:cxn modelId="{F8E4E6F3-96BF-44AD-91AC-C9F6B8F97969}" srcId="{C9243B04-C5BC-45B3-94AB-31CDEBDE5D42}" destId="{D1BF19B5-6811-4BBA-BDB6-A0ECFD11DF10}" srcOrd="2" destOrd="0" parTransId="{3B06D437-0814-49B6-A5CB-8A5B48DD1F0B}" sibTransId="{8C4193B8-9C98-4B98-8787-434CC590D8CD}"/>
    <dgm:cxn modelId="{64C879A2-8E41-4EF1-BD4B-DA549B6B8ABB}" type="presParOf" srcId="{C749CC51-A126-4F93-966C-69A4A8300D3F}" destId="{83E04A00-75CA-4D82-813F-AFEBF5E4E4CE}" srcOrd="0" destOrd="0" presId="urn:microsoft.com/office/officeart/2005/8/layout/radial4"/>
    <dgm:cxn modelId="{0F26858B-F9DB-4BD7-9126-B61F86F2AB3F}" type="presParOf" srcId="{C749CC51-A126-4F93-966C-69A4A8300D3F}" destId="{EBE36DD6-D4E0-48A0-A55F-FB85BD8678F7}" srcOrd="1" destOrd="0" presId="urn:microsoft.com/office/officeart/2005/8/layout/radial4"/>
    <dgm:cxn modelId="{B7E99E7D-12CB-46CF-9E3F-C302E5ED1E7C}" type="presParOf" srcId="{C749CC51-A126-4F93-966C-69A4A8300D3F}" destId="{B66A75E8-6CDC-4D01-B1F8-D6BCB9701EA5}" srcOrd="2" destOrd="0" presId="urn:microsoft.com/office/officeart/2005/8/layout/radial4"/>
    <dgm:cxn modelId="{B53291B2-9035-47B7-8FA8-1875F96C6A9B}" type="presParOf" srcId="{C749CC51-A126-4F93-966C-69A4A8300D3F}" destId="{0E728C52-179A-47BC-B734-0E1D345910BF}" srcOrd="3" destOrd="0" presId="urn:microsoft.com/office/officeart/2005/8/layout/radial4"/>
    <dgm:cxn modelId="{4E8E2A44-8A0E-4A9B-978B-2EDE0C67E89B}" type="presParOf" srcId="{C749CC51-A126-4F93-966C-69A4A8300D3F}" destId="{2C5CEE27-7C75-4163-B0D1-6A49CD41277B}" srcOrd="4" destOrd="0" presId="urn:microsoft.com/office/officeart/2005/8/layout/radial4"/>
    <dgm:cxn modelId="{ED680316-99DD-4E1D-B952-412FA5371F01}" type="presParOf" srcId="{C749CC51-A126-4F93-966C-69A4A8300D3F}" destId="{EAE3AF5C-DB78-43BC-A266-22C8CD7AF6D8}" srcOrd="5" destOrd="0" presId="urn:microsoft.com/office/officeart/2005/8/layout/radial4"/>
    <dgm:cxn modelId="{54357D25-C734-4CD3-8C31-C60B45F63D18}" type="presParOf" srcId="{C749CC51-A126-4F93-966C-69A4A8300D3F}" destId="{3342EBF1-3F96-45B3-A422-6A097FBC212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095FF93-98CD-4017-A8A1-DAACA9455EE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9243B04-C5BC-45B3-94AB-31CDEBDE5D42}">
      <dgm:prSet phldrT="[Text]"/>
      <dgm:spPr/>
      <dgm:t>
        <a:bodyPr/>
        <a:lstStyle/>
        <a:p>
          <a:r>
            <a:rPr lang="id-ID" dirty="0"/>
            <a:t>VOKASI</a:t>
          </a:r>
          <a:endParaRPr lang="en-ID" dirty="0"/>
        </a:p>
      </dgm:t>
    </dgm:pt>
    <dgm:pt modelId="{20A40692-98C7-4727-815C-08F80D5BFB07}" type="parTrans" cxnId="{B1FA7E7C-C04C-47C2-8CF3-8F1C3FEB6C8C}">
      <dgm:prSet/>
      <dgm:spPr/>
      <dgm:t>
        <a:bodyPr/>
        <a:lstStyle/>
        <a:p>
          <a:endParaRPr lang="en-ID"/>
        </a:p>
      </dgm:t>
    </dgm:pt>
    <dgm:pt modelId="{8F5E51A9-CD74-4E56-AB81-1A7663E0A30E}" type="sibTrans" cxnId="{B1FA7E7C-C04C-47C2-8CF3-8F1C3FEB6C8C}">
      <dgm:prSet/>
      <dgm:spPr/>
      <dgm:t>
        <a:bodyPr/>
        <a:lstStyle/>
        <a:p>
          <a:endParaRPr lang="en-ID"/>
        </a:p>
      </dgm:t>
    </dgm:pt>
    <dgm:pt modelId="{77046534-D166-46F4-8EA7-6394982D296B}">
      <dgm:prSet phldrT="[Text]"/>
      <dgm:spPr/>
      <dgm:t>
        <a:bodyPr/>
        <a:lstStyle/>
        <a:p>
          <a:r>
            <a:rPr lang="id-ID" dirty="0"/>
            <a:t>DIPLOMA I</a:t>
          </a:r>
          <a:endParaRPr lang="en-ID" dirty="0"/>
        </a:p>
      </dgm:t>
    </dgm:pt>
    <dgm:pt modelId="{9321F4AC-21E2-4BBE-A2CB-7331CE060AB0}" type="parTrans" cxnId="{D62F0D9D-38CE-4103-994C-D0D157C544EF}">
      <dgm:prSet/>
      <dgm:spPr/>
      <dgm:t>
        <a:bodyPr/>
        <a:lstStyle/>
        <a:p>
          <a:endParaRPr lang="en-ID"/>
        </a:p>
      </dgm:t>
    </dgm:pt>
    <dgm:pt modelId="{1F4DCC13-EA93-425E-BA1E-CE0BBE87A901}" type="sibTrans" cxnId="{D62F0D9D-38CE-4103-994C-D0D157C544EF}">
      <dgm:prSet/>
      <dgm:spPr/>
      <dgm:t>
        <a:bodyPr/>
        <a:lstStyle/>
        <a:p>
          <a:endParaRPr lang="en-ID"/>
        </a:p>
      </dgm:t>
    </dgm:pt>
    <dgm:pt modelId="{672BB017-9AA4-432E-A682-2FB46A190253}">
      <dgm:prSet phldrT="[Text]"/>
      <dgm:spPr/>
      <dgm:t>
        <a:bodyPr/>
        <a:lstStyle/>
        <a:p>
          <a:r>
            <a:rPr lang="id-ID" dirty="0"/>
            <a:t>DIPLOMA II</a:t>
          </a:r>
          <a:endParaRPr lang="en-ID" dirty="0"/>
        </a:p>
      </dgm:t>
    </dgm:pt>
    <dgm:pt modelId="{870F6637-69D0-42EC-ACE2-F99F06B030D4}" type="parTrans" cxnId="{9053A410-2A29-4D94-B223-5ECBDAB39176}">
      <dgm:prSet/>
      <dgm:spPr/>
      <dgm:t>
        <a:bodyPr/>
        <a:lstStyle/>
        <a:p>
          <a:endParaRPr lang="en-ID"/>
        </a:p>
      </dgm:t>
    </dgm:pt>
    <dgm:pt modelId="{AA95A16C-165C-4F4C-B105-1A210E657C96}" type="sibTrans" cxnId="{9053A410-2A29-4D94-B223-5ECBDAB39176}">
      <dgm:prSet/>
      <dgm:spPr/>
      <dgm:t>
        <a:bodyPr/>
        <a:lstStyle/>
        <a:p>
          <a:endParaRPr lang="en-ID"/>
        </a:p>
      </dgm:t>
    </dgm:pt>
    <dgm:pt modelId="{D1BF19B5-6811-4BBA-BDB6-A0ECFD11DF10}">
      <dgm:prSet phldrT="[Text]"/>
      <dgm:spPr/>
      <dgm:t>
        <a:bodyPr/>
        <a:lstStyle/>
        <a:p>
          <a:r>
            <a:rPr lang="id-ID" dirty="0"/>
            <a:t>DIPLOMA III</a:t>
          </a:r>
          <a:endParaRPr lang="en-ID" dirty="0"/>
        </a:p>
      </dgm:t>
    </dgm:pt>
    <dgm:pt modelId="{3B06D437-0814-49B6-A5CB-8A5B48DD1F0B}" type="parTrans" cxnId="{F8E4E6F3-96BF-44AD-91AC-C9F6B8F97969}">
      <dgm:prSet/>
      <dgm:spPr/>
      <dgm:t>
        <a:bodyPr/>
        <a:lstStyle/>
        <a:p>
          <a:endParaRPr lang="en-ID"/>
        </a:p>
      </dgm:t>
    </dgm:pt>
    <dgm:pt modelId="{8C4193B8-9C98-4B98-8787-434CC590D8CD}" type="sibTrans" cxnId="{F8E4E6F3-96BF-44AD-91AC-C9F6B8F97969}">
      <dgm:prSet/>
      <dgm:spPr/>
      <dgm:t>
        <a:bodyPr/>
        <a:lstStyle/>
        <a:p>
          <a:endParaRPr lang="en-ID"/>
        </a:p>
      </dgm:t>
    </dgm:pt>
    <dgm:pt modelId="{6E7DBF60-3AB0-496D-A561-34B901494AEE}">
      <dgm:prSet phldrT="[Text]"/>
      <dgm:spPr/>
      <dgm:t>
        <a:bodyPr/>
        <a:lstStyle/>
        <a:p>
          <a:r>
            <a:rPr lang="id-ID" dirty="0"/>
            <a:t>DIPLOMA IV </a:t>
          </a:r>
          <a:endParaRPr lang="en-ID" dirty="0"/>
        </a:p>
      </dgm:t>
    </dgm:pt>
    <dgm:pt modelId="{8BC311F6-65F1-4C55-B11E-36A902F30245}" type="parTrans" cxnId="{92DED495-6CAC-4B77-A5E1-9BC8AF2FAF16}">
      <dgm:prSet/>
      <dgm:spPr/>
    </dgm:pt>
    <dgm:pt modelId="{998803F3-1C30-4A20-9AFC-53B5E849A1D5}" type="sibTrans" cxnId="{92DED495-6CAC-4B77-A5E1-9BC8AF2FAF16}">
      <dgm:prSet/>
      <dgm:spPr/>
    </dgm:pt>
    <dgm:pt modelId="{C749CC51-A126-4F93-966C-69A4A8300D3F}" type="pres">
      <dgm:prSet presAssocID="{E095FF93-98CD-4017-A8A1-DAACA9455E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E04A00-75CA-4D82-813F-AFEBF5E4E4CE}" type="pres">
      <dgm:prSet presAssocID="{C9243B04-C5BC-45B3-94AB-31CDEBDE5D42}" presName="centerShape" presStyleLbl="node0" presStyleIdx="0" presStyleCnt="1"/>
      <dgm:spPr/>
    </dgm:pt>
    <dgm:pt modelId="{EBE36DD6-D4E0-48A0-A55F-FB85BD8678F7}" type="pres">
      <dgm:prSet presAssocID="{9321F4AC-21E2-4BBE-A2CB-7331CE060AB0}" presName="parTrans" presStyleLbl="bgSibTrans2D1" presStyleIdx="0" presStyleCnt="4"/>
      <dgm:spPr/>
    </dgm:pt>
    <dgm:pt modelId="{B66A75E8-6CDC-4D01-B1F8-D6BCB9701EA5}" type="pres">
      <dgm:prSet presAssocID="{77046534-D166-46F4-8EA7-6394982D296B}" presName="node" presStyleLbl="node1" presStyleIdx="0" presStyleCnt="4">
        <dgm:presLayoutVars>
          <dgm:bulletEnabled val="1"/>
        </dgm:presLayoutVars>
      </dgm:prSet>
      <dgm:spPr/>
    </dgm:pt>
    <dgm:pt modelId="{0E728C52-179A-47BC-B734-0E1D345910BF}" type="pres">
      <dgm:prSet presAssocID="{870F6637-69D0-42EC-ACE2-F99F06B030D4}" presName="parTrans" presStyleLbl="bgSibTrans2D1" presStyleIdx="1" presStyleCnt="4"/>
      <dgm:spPr/>
    </dgm:pt>
    <dgm:pt modelId="{2C5CEE27-7C75-4163-B0D1-6A49CD41277B}" type="pres">
      <dgm:prSet presAssocID="{672BB017-9AA4-432E-A682-2FB46A190253}" presName="node" presStyleLbl="node1" presStyleIdx="1" presStyleCnt="4">
        <dgm:presLayoutVars>
          <dgm:bulletEnabled val="1"/>
        </dgm:presLayoutVars>
      </dgm:prSet>
      <dgm:spPr/>
    </dgm:pt>
    <dgm:pt modelId="{EAE3AF5C-DB78-43BC-A266-22C8CD7AF6D8}" type="pres">
      <dgm:prSet presAssocID="{3B06D437-0814-49B6-A5CB-8A5B48DD1F0B}" presName="parTrans" presStyleLbl="bgSibTrans2D1" presStyleIdx="2" presStyleCnt="4"/>
      <dgm:spPr/>
    </dgm:pt>
    <dgm:pt modelId="{3342EBF1-3F96-45B3-A422-6A097FBC2120}" type="pres">
      <dgm:prSet presAssocID="{D1BF19B5-6811-4BBA-BDB6-A0ECFD11DF10}" presName="node" presStyleLbl="node1" presStyleIdx="2" presStyleCnt="4">
        <dgm:presLayoutVars>
          <dgm:bulletEnabled val="1"/>
        </dgm:presLayoutVars>
      </dgm:prSet>
      <dgm:spPr/>
    </dgm:pt>
    <dgm:pt modelId="{0857EAF2-507A-4161-879E-00D0D4C25DEF}" type="pres">
      <dgm:prSet presAssocID="{8BC311F6-65F1-4C55-B11E-36A902F30245}" presName="parTrans" presStyleLbl="bgSibTrans2D1" presStyleIdx="3" presStyleCnt="4"/>
      <dgm:spPr/>
    </dgm:pt>
    <dgm:pt modelId="{4B1DFFD7-D690-47E4-A190-54A34293BDDB}" type="pres">
      <dgm:prSet presAssocID="{6E7DBF60-3AB0-496D-A561-34B901494AEE}" presName="node" presStyleLbl="node1" presStyleIdx="3" presStyleCnt="4">
        <dgm:presLayoutVars>
          <dgm:bulletEnabled val="1"/>
        </dgm:presLayoutVars>
      </dgm:prSet>
      <dgm:spPr/>
    </dgm:pt>
  </dgm:ptLst>
  <dgm:cxnLst>
    <dgm:cxn modelId="{9053A410-2A29-4D94-B223-5ECBDAB39176}" srcId="{C9243B04-C5BC-45B3-94AB-31CDEBDE5D42}" destId="{672BB017-9AA4-432E-A682-2FB46A190253}" srcOrd="1" destOrd="0" parTransId="{870F6637-69D0-42EC-ACE2-F99F06B030D4}" sibTransId="{AA95A16C-165C-4F4C-B105-1A210E657C96}"/>
    <dgm:cxn modelId="{9918EF17-727E-4F44-AF16-CC8B65F42F3F}" type="presOf" srcId="{870F6637-69D0-42EC-ACE2-F99F06B030D4}" destId="{0E728C52-179A-47BC-B734-0E1D345910BF}" srcOrd="0" destOrd="0" presId="urn:microsoft.com/office/officeart/2005/8/layout/radial4"/>
    <dgm:cxn modelId="{0E114426-CBEF-458E-A0DF-3C94FA59C587}" type="presOf" srcId="{77046534-D166-46F4-8EA7-6394982D296B}" destId="{B66A75E8-6CDC-4D01-B1F8-D6BCB9701EA5}" srcOrd="0" destOrd="0" presId="urn:microsoft.com/office/officeart/2005/8/layout/radial4"/>
    <dgm:cxn modelId="{4DB5FD27-9DFF-496F-B00B-58A304AB9B6F}" type="presOf" srcId="{6E7DBF60-3AB0-496D-A561-34B901494AEE}" destId="{4B1DFFD7-D690-47E4-A190-54A34293BDDB}" srcOrd="0" destOrd="0" presId="urn:microsoft.com/office/officeart/2005/8/layout/radial4"/>
    <dgm:cxn modelId="{6B47E068-84CF-40AE-8596-F504B2B861BE}" type="presOf" srcId="{9321F4AC-21E2-4BBE-A2CB-7331CE060AB0}" destId="{EBE36DD6-D4E0-48A0-A55F-FB85BD8678F7}" srcOrd="0" destOrd="0" presId="urn:microsoft.com/office/officeart/2005/8/layout/radial4"/>
    <dgm:cxn modelId="{54A3EE4F-CF48-4030-802C-E731B79D592E}" type="presOf" srcId="{672BB017-9AA4-432E-A682-2FB46A190253}" destId="{2C5CEE27-7C75-4163-B0D1-6A49CD41277B}" srcOrd="0" destOrd="0" presId="urn:microsoft.com/office/officeart/2005/8/layout/radial4"/>
    <dgm:cxn modelId="{B1FA7E7C-C04C-47C2-8CF3-8F1C3FEB6C8C}" srcId="{E095FF93-98CD-4017-A8A1-DAACA9455EE4}" destId="{C9243B04-C5BC-45B3-94AB-31CDEBDE5D42}" srcOrd="0" destOrd="0" parTransId="{20A40692-98C7-4727-815C-08F80D5BFB07}" sibTransId="{8F5E51A9-CD74-4E56-AB81-1A7663E0A30E}"/>
    <dgm:cxn modelId="{9571C483-3678-403B-8B86-6A9A05AE96C6}" type="presOf" srcId="{E095FF93-98CD-4017-A8A1-DAACA9455EE4}" destId="{C749CC51-A126-4F93-966C-69A4A8300D3F}" srcOrd="0" destOrd="0" presId="urn:microsoft.com/office/officeart/2005/8/layout/radial4"/>
    <dgm:cxn modelId="{92DED495-6CAC-4B77-A5E1-9BC8AF2FAF16}" srcId="{C9243B04-C5BC-45B3-94AB-31CDEBDE5D42}" destId="{6E7DBF60-3AB0-496D-A561-34B901494AEE}" srcOrd="3" destOrd="0" parTransId="{8BC311F6-65F1-4C55-B11E-36A902F30245}" sibTransId="{998803F3-1C30-4A20-9AFC-53B5E849A1D5}"/>
    <dgm:cxn modelId="{D62F0D9D-38CE-4103-994C-D0D157C544EF}" srcId="{C9243B04-C5BC-45B3-94AB-31CDEBDE5D42}" destId="{77046534-D166-46F4-8EA7-6394982D296B}" srcOrd="0" destOrd="0" parTransId="{9321F4AC-21E2-4BBE-A2CB-7331CE060AB0}" sibTransId="{1F4DCC13-EA93-425E-BA1E-CE0BBE87A901}"/>
    <dgm:cxn modelId="{396497B8-C533-464B-A1A2-0376A2897E4D}" type="presOf" srcId="{D1BF19B5-6811-4BBA-BDB6-A0ECFD11DF10}" destId="{3342EBF1-3F96-45B3-A422-6A097FBC2120}" srcOrd="0" destOrd="0" presId="urn:microsoft.com/office/officeart/2005/8/layout/radial4"/>
    <dgm:cxn modelId="{DF57BEBC-5127-428A-A367-C7BE3DFD42D8}" type="presOf" srcId="{3B06D437-0814-49B6-A5CB-8A5B48DD1F0B}" destId="{EAE3AF5C-DB78-43BC-A266-22C8CD7AF6D8}" srcOrd="0" destOrd="0" presId="urn:microsoft.com/office/officeart/2005/8/layout/radial4"/>
    <dgm:cxn modelId="{13D853DA-85EC-4523-BE24-47014912208E}" type="presOf" srcId="{8BC311F6-65F1-4C55-B11E-36A902F30245}" destId="{0857EAF2-507A-4161-879E-00D0D4C25DEF}" srcOrd="0" destOrd="0" presId="urn:microsoft.com/office/officeart/2005/8/layout/radial4"/>
    <dgm:cxn modelId="{950C4DF1-0D8B-4599-8A97-5DC1CF81410D}" type="presOf" srcId="{C9243B04-C5BC-45B3-94AB-31CDEBDE5D42}" destId="{83E04A00-75CA-4D82-813F-AFEBF5E4E4CE}" srcOrd="0" destOrd="0" presId="urn:microsoft.com/office/officeart/2005/8/layout/radial4"/>
    <dgm:cxn modelId="{F8E4E6F3-96BF-44AD-91AC-C9F6B8F97969}" srcId="{C9243B04-C5BC-45B3-94AB-31CDEBDE5D42}" destId="{D1BF19B5-6811-4BBA-BDB6-A0ECFD11DF10}" srcOrd="2" destOrd="0" parTransId="{3B06D437-0814-49B6-A5CB-8A5B48DD1F0B}" sibTransId="{8C4193B8-9C98-4B98-8787-434CC590D8CD}"/>
    <dgm:cxn modelId="{64C879A2-8E41-4EF1-BD4B-DA549B6B8ABB}" type="presParOf" srcId="{C749CC51-A126-4F93-966C-69A4A8300D3F}" destId="{83E04A00-75CA-4D82-813F-AFEBF5E4E4CE}" srcOrd="0" destOrd="0" presId="urn:microsoft.com/office/officeart/2005/8/layout/radial4"/>
    <dgm:cxn modelId="{0F26858B-F9DB-4BD7-9126-B61F86F2AB3F}" type="presParOf" srcId="{C749CC51-A126-4F93-966C-69A4A8300D3F}" destId="{EBE36DD6-D4E0-48A0-A55F-FB85BD8678F7}" srcOrd="1" destOrd="0" presId="urn:microsoft.com/office/officeart/2005/8/layout/radial4"/>
    <dgm:cxn modelId="{B7E99E7D-12CB-46CF-9E3F-C302E5ED1E7C}" type="presParOf" srcId="{C749CC51-A126-4F93-966C-69A4A8300D3F}" destId="{B66A75E8-6CDC-4D01-B1F8-D6BCB9701EA5}" srcOrd="2" destOrd="0" presId="urn:microsoft.com/office/officeart/2005/8/layout/radial4"/>
    <dgm:cxn modelId="{B53291B2-9035-47B7-8FA8-1875F96C6A9B}" type="presParOf" srcId="{C749CC51-A126-4F93-966C-69A4A8300D3F}" destId="{0E728C52-179A-47BC-B734-0E1D345910BF}" srcOrd="3" destOrd="0" presId="urn:microsoft.com/office/officeart/2005/8/layout/radial4"/>
    <dgm:cxn modelId="{4E8E2A44-8A0E-4A9B-978B-2EDE0C67E89B}" type="presParOf" srcId="{C749CC51-A126-4F93-966C-69A4A8300D3F}" destId="{2C5CEE27-7C75-4163-B0D1-6A49CD41277B}" srcOrd="4" destOrd="0" presId="urn:microsoft.com/office/officeart/2005/8/layout/radial4"/>
    <dgm:cxn modelId="{ED680316-99DD-4E1D-B952-412FA5371F01}" type="presParOf" srcId="{C749CC51-A126-4F93-966C-69A4A8300D3F}" destId="{EAE3AF5C-DB78-43BC-A266-22C8CD7AF6D8}" srcOrd="5" destOrd="0" presId="urn:microsoft.com/office/officeart/2005/8/layout/radial4"/>
    <dgm:cxn modelId="{54357D25-C734-4CD3-8C31-C60B45F63D18}" type="presParOf" srcId="{C749CC51-A126-4F93-966C-69A4A8300D3F}" destId="{3342EBF1-3F96-45B3-A422-6A097FBC2120}" srcOrd="6" destOrd="0" presId="urn:microsoft.com/office/officeart/2005/8/layout/radial4"/>
    <dgm:cxn modelId="{A99F2C0E-D0FE-4989-BC4C-0C6A308ABB12}" type="presParOf" srcId="{C749CC51-A126-4F93-966C-69A4A8300D3F}" destId="{0857EAF2-507A-4161-879E-00D0D4C25DEF}" srcOrd="7" destOrd="0" presId="urn:microsoft.com/office/officeart/2005/8/layout/radial4"/>
    <dgm:cxn modelId="{3475BF7B-1786-4B4C-BA0A-5CD9C8804989}" type="presParOf" srcId="{C749CC51-A126-4F93-966C-69A4A8300D3F}" destId="{4B1DFFD7-D690-47E4-A190-54A34293BDD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E12996-4262-400B-9F09-141BDF3F266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D6A3691-448D-4F0A-A84C-E925B6DD746D}">
      <dgm:prSet phldrT="[Text]" custT="1"/>
      <dgm:spPr/>
      <dgm:t>
        <a:bodyPr/>
        <a:lstStyle/>
        <a:p>
          <a:r>
            <a:rPr lang="id-ID" sz="2800" dirty="0"/>
            <a:t>DALAM NEGERI</a:t>
          </a:r>
          <a:endParaRPr lang="en-ID" sz="2800" dirty="0"/>
        </a:p>
      </dgm:t>
    </dgm:pt>
    <dgm:pt modelId="{D6C47C43-CCE5-4257-B953-EE8D1139A534}" type="parTrans" cxnId="{5180BD37-43A1-4D81-8963-2D819544D007}">
      <dgm:prSet/>
      <dgm:spPr/>
      <dgm:t>
        <a:bodyPr/>
        <a:lstStyle/>
        <a:p>
          <a:endParaRPr lang="en-ID" sz="2000"/>
        </a:p>
      </dgm:t>
    </dgm:pt>
    <dgm:pt modelId="{B934E56A-4F42-4E9C-9764-0A635EC41932}" type="sibTrans" cxnId="{5180BD37-43A1-4D81-8963-2D819544D007}">
      <dgm:prSet/>
      <dgm:spPr/>
      <dgm:t>
        <a:bodyPr/>
        <a:lstStyle/>
        <a:p>
          <a:endParaRPr lang="en-ID" sz="2000"/>
        </a:p>
      </dgm:t>
    </dgm:pt>
    <dgm:pt modelId="{AF54D3E2-0540-4F71-896C-043797FC9F26}">
      <dgm:prSet phldrT="[Text]" custT="1"/>
      <dgm:spPr/>
      <dgm:t>
        <a:bodyPr/>
        <a:lstStyle/>
        <a:p>
          <a:r>
            <a:rPr lang="id-ID" sz="2400" spc="-11" dirty="0">
              <a:solidFill>
                <a:srgbClr val="FF0000"/>
              </a:solidFill>
              <a:latin typeface="Arimo"/>
            </a:rPr>
            <a:t>1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kali masa </a:t>
          </a:r>
          <a:r>
            <a:rPr lang="id-ID" sz="2400" spc="-11" dirty="0">
              <a:solidFill>
                <a:srgbClr val="FF0000"/>
              </a:solidFill>
              <a:latin typeface="Arimo"/>
            </a:rPr>
            <a:t>t</a:t>
          </a:r>
          <a:r>
            <a:rPr lang="en-US" sz="2400" spc="-11" dirty="0" err="1">
              <a:solidFill>
                <a:srgbClr val="FF0000"/>
              </a:solidFill>
              <a:latin typeface="Arimo"/>
            </a:rPr>
            <a:t>ubel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</a:t>
          </a:r>
          <a:r>
            <a:rPr lang="en-US" sz="2400" spc="-11" dirty="0" err="1">
              <a:solidFill>
                <a:srgbClr val="FF0000"/>
              </a:solidFill>
              <a:latin typeface="Arimo"/>
            </a:rPr>
            <a:t>termasuk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 </a:t>
          </a:r>
          <a:r>
            <a:rPr lang="id-ID" sz="2400" spc="-11" dirty="0">
              <a:solidFill>
                <a:srgbClr val="FF0000"/>
              </a:solidFill>
              <a:latin typeface="Arimo"/>
            </a:rPr>
            <a:t>perpanjangan ditambah 1 tahun (n+1)</a:t>
          </a:r>
          <a:endParaRPr lang="en-ID" sz="2400" dirty="0"/>
        </a:p>
      </dgm:t>
    </dgm:pt>
    <dgm:pt modelId="{48A78916-31FD-442C-AF56-4D1F159D712F}" type="parTrans" cxnId="{51CEFBA0-6AAF-4016-8AE5-6AEE215E3CEF}">
      <dgm:prSet/>
      <dgm:spPr/>
      <dgm:t>
        <a:bodyPr/>
        <a:lstStyle/>
        <a:p>
          <a:endParaRPr lang="en-ID" sz="2000"/>
        </a:p>
      </dgm:t>
    </dgm:pt>
    <dgm:pt modelId="{A3AA4843-A1F0-4BFC-B328-D64C33E05D7F}" type="sibTrans" cxnId="{51CEFBA0-6AAF-4016-8AE5-6AEE215E3CEF}">
      <dgm:prSet/>
      <dgm:spPr/>
      <dgm:t>
        <a:bodyPr/>
        <a:lstStyle/>
        <a:p>
          <a:endParaRPr lang="en-ID" sz="2000"/>
        </a:p>
      </dgm:t>
    </dgm:pt>
    <dgm:pt modelId="{00A7D284-8F5E-4E5D-A3CA-975E6A211914}">
      <dgm:prSet phldrT="[Text]" custT="1"/>
      <dgm:spPr/>
      <dgm:t>
        <a:bodyPr/>
        <a:lstStyle/>
        <a:p>
          <a:r>
            <a:rPr lang="id-ID" sz="2800" dirty="0"/>
            <a:t>LUAR NEGERI</a:t>
          </a:r>
          <a:endParaRPr lang="en-ID" sz="2800" dirty="0"/>
        </a:p>
      </dgm:t>
    </dgm:pt>
    <dgm:pt modelId="{2145CE30-7ABF-4AE8-A6E6-6A6FFADE1B2A}" type="parTrans" cxnId="{31392C82-DCBB-4488-81E4-62B8F2900008}">
      <dgm:prSet/>
      <dgm:spPr/>
      <dgm:t>
        <a:bodyPr/>
        <a:lstStyle/>
        <a:p>
          <a:endParaRPr lang="en-ID" sz="2000"/>
        </a:p>
      </dgm:t>
    </dgm:pt>
    <dgm:pt modelId="{533F3470-728A-4FE6-9472-77F961A821B2}" type="sibTrans" cxnId="{31392C82-DCBB-4488-81E4-62B8F2900008}">
      <dgm:prSet/>
      <dgm:spPr/>
      <dgm:t>
        <a:bodyPr/>
        <a:lstStyle/>
        <a:p>
          <a:endParaRPr lang="en-ID" sz="2000"/>
        </a:p>
      </dgm:t>
    </dgm:pt>
    <dgm:pt modelId="{60806A3F-8572-4A4D-A925-1131E3D79E87}">
      <dgm:prSet phldrT="[Text]" custT="1"/>
      <dgm:spPr/>
      <dgm:t>
        <a:bodyPr/>
        <a:lstStyle/>
        <a:p>
          <a:r>
            <a:rPr lang="id-ID" sz="2400" spc="-11" dirty="0">
              <a:solidFill>
                <a:srgbClr val="FF0000"/>
              </a:solidFill>
              <a:latin typeface="Arimo"/>
            </a:rPr>
            <a:t>2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kali masa </a:t>
          </a:r>
          <a:r>
            <a:rPr lang="id-ID" sz="2400" spc="-11" dirty="0">
              <a:solidFill>
                <a:srgbClr val="FF0000"/>
              </a:solidFill>
              <a:latin typeface="Arimo"/>
            </a:rPr>
            <a:t>t</a:t>
          </a:r>
          <a:r>
            <a:rPr lang="en-US" sz="2400" spc="-11" dirty="0" err="1">
              <a:solidFill>
                <a:srgbClr val="FF0000"/>
              </a:solidFill>
              <a:latin typeface="Arimo"/>
            </a:rPr>
            <a:t>ubel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</a:t>
          </a:r>
          <a:r>
            <a:rPr lang="en-US" sz="2400" spc="-11" dirty="0" err="1">
              <a:solidFill>
                <a:srgbClr val="FF0000"/>
              </a:solidFill>
              <a:latin typeface="Arimo"/>
            </a:rPr>
            <a:t>termasuk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 </a:t>
          </a:r>
          <a:r>
            <a:rPr lang="id-ID" sz="2400" spc="-11" dirty="0">
              <a:solidFill>
                <a:srgbClr val="FF0000"/>
              </a:solidFill>
              <a:latin typeface="Arimo"/>
            </a:rPr>
            <a:t>perpanjangan ditambah 1 tahun (2n+1)</a:t>
          </a:r>
          <a:endParaRPr lang="en-ID" sz="2400" dirty="0"/>
        </a:p>
      </dgm:t>
    </dgm:pt>
    <dgm:pt modelId="{9557E1B5-956A-4F18-995D-49A079D79A09}" type="parTrans" cxnId="{9524EF1F-3260-4DE6-A72D-762ED39447E5}">
      <dgm:prSet/>
      <dgm:spPr/>
      <dgm:t>
        <a:bodyPr/>
        <a:lstStyle/>
        <a:p>
          <a:endParaRPr lang="en-ID" sz="2000"/>
        </a:p>
      </dgm:t>
    </dgm:pt>
    <dgm:pt modelId="{15F6D921-D864-479F-BF61-4401B384D9FA}" type="sibTrans" cxnId="{9524EF1F-3260-4DE6-A72D-762ED39447E5}">
      <dgm:prSet/>
      <dgm:spPr/>
      <dgm:t>
        <a:bodyPr/>
        <a:lstStyle/>
        <a:p>
          <a:endParaRPr lang="en-ID" sz="2000"/>
        </a:p>
      </dgm:t>
    </dgm:pt>
    <dgm:pt modelId="{1B2C5CF7-C548-42E2-80AC-77313F81A6B4}" type="pres">
      <dgm:prSet presAssocID="{F4E12996-4262-400B-9F09-141BDF3F266B}" presName="list" presStyleCnt="0">
        <dgm:presLayoutVars>
          <dgm:dir/>
          <dgm:animLvl val="lvl"/>
        </dgm:presLayoutVars>
      </dgm:prSet>
      <dgm:spPr/>
    </dgm:pt>
    <dgm:pt modelId="{EAA01EDC-4144-48B6-ADEA-B0BAF1332CA2}" type="pres">
      <dgm:prSet presAssocID="{AD6A3691-448D-4F0A-A84C-E925B6DD746D}" presName="posSpace" presStyleCnt="0"/>
      <dgm:spPr/>
    </dgm:pt>
    <dgm:pt modelId="{9706A51E-27AE-4095-BD7F-3BDF5156C4B6}" type="pres">
      <dgm:prSet presAssocID="{AD6A3691-448D-4F0A-A84C-E925B6DD746D}" presName="vertFlow" presStyleCnt="0"/>
      <dgm:spPr/>
    </dgm:pt>
    <dgm:pt modelId="{111270D4-00E0-4F84-8E3A-F80B98388F87}" type="pres">
      <dgm:prSet presAssocID="{AD6A3691-448D-4F0A-A84C-E925B6DD746D}" presName="topSpace" presStyleCnt="0"/>
      <dgm:spPr/>
    </dgm:pt>
    <dgm:pt modelId="{F9B75B9B-EA56-47B1-8A34-04EF66A2C660}" type="pres">
      <dgm:prSet presAssocID="{AD6A3691-448D-4F0A-A84C-E925B6DD746D}" presName="firstComp" presStyleCnt="0"/>
      <dgm:spPr/>
    </dgm:pt>
    <dgm:pt modelId="{54D51F14-4AD8-430B-A286-2F323F712D90}" type="pres">
      <dgm:prSet presAssocID="{AD6A3691-448D-4F0A-A84C-E925B6DD746D}" presName="firstChild" presStyleLbl="bgAccFollowNode1" presStyleIdx="0" presStyleCnt="2"/>
      <dgm:spPr/>
    </dgm:pt>
    <dgm:pt modelId="{C9D2CF60-5E3C-4D61-A5B8-6F26FCC2D524}" type="pres">
      <dgm:prSet presAssocID="{AD6A3691-448D-4F0A-A84C-E925B6DD746D}" presName="firstChildTx" presStyleLbl="bgAccFollowNode1" presStyleIdx="0" presStyleCnt="2">
        <dgm:presLayoutVars>
          <dgm:bulletEnabled val="1"/>
        </dgm:presLayoutVars>
      </dgm:prSet>
      <dgm:spPr/>
    </dgm:pt>
    <dgm:pt modelId="{C5DFBC81-CE76-46A7-BEE4-3AAA61FFA0C4}" type="pres">
      <dgm:prSet presAssocID="{AD6A3691-448D-4F0A-A84C-E925B6DD746D}" presName="negSpace" presStyleCnt="0"/>
      <dgm:spPr/>
    </dgm:pt>
    <dgm:pt modelId="{F2C93D52-8E62-4DE5-85F2-6308E837A925}" type="pres">
      <dgm:prSet presAssocID="{AD6A3691-448D-4F0A-A84C-E925B6DD746D}" presName="circle" presStyleLbl="node1" presStyleIdx="0" presStyleCnt="2"/>
      <dgm:spPr/>
    </dgm:pt>
    <dgm:pt modelId="{1A7915E1-9C20-462C-B9E8-3739B025335E}" type="pres">
      <dgm:prSet presAssocID="{B934E56A-4F42-4E9C-9764-0A635EC41932}" presName="transSpace" presStyleCnt="0"/>
      <dgm:spPr/>
    </dgm:pt>
    <dgm:pt modelId="{79522192-556D-4A55-88D1-4906668CC65A}" type="pres">
      <dgm:prSet presAssocID="{00A7D284-8F5E-4E5D-A3CA-975E6A211914}" presName="posSpace" presStyleCnt="0"/>
      <dgm:spPr/>
    </dgm:pt>
    <dgm:pt modelId="{7DABDF83-24A8-433B-A748-674E0A396192}" type="pres">
      <dgm:prSet presAssocID="{00A7D284-8F5E-4E5D-A3CA-975E6A211914}" presName="vertFlow" presStyleCnt="0"/>
      <dgm:spPr/>
    </dgm:pt>
    <dgm:pt modelId="{44CD8EF6-9AE9-4479-A89A-C10BEDCF8DE4}" type="pres">
      <dgm:prSet presAssocID="{00A7D284-8F5E-4E5D-A3CA-975E6A211914}" presName="topSpace" presStyleCnt="0"/>
      <dgm:spPr/>
    </dgm:pt>
    <dgm:pt modelId="{D2456CCA-1A35-4BD3-A5AD-54A17CE98AD7}" type="pres">
      <dgm:prSet presAssocID="{00A7D284-8F5E-4E5D-A3CA-975E6A211914}" presName="firstComp" presStyleCnt="0"/>
      <dgm:spPr/>
    </dgm:pt>
    <dgm:pt modelId="{812CC23D-FEFF-4E87-95B9-0B9D9EA18B2F}" type="pres">
      <dgm:prSet presAssocID="{00A7D284-8F5E-4E5D-A3CA-975E6A211914}" presName="firstChild" presStyleLbl="bgAccFollowNode1" presStyleIdx="1" presStyleCnt="2"/>
      <dgm:spPr/>
    </dgm:pt>
    <dgm:pt modelId="{E4394747-33D9-47A9-B645-873A27E12E7C}" type="pres">
      <dgm:prSet presAssocID="{00A7D284-8F5E-4E5D-A3CA-975E6A211914}" presName="firstChildTx" presStyleLbl="bgAccFollowNode1" presStyleIdx="1" presStyleCnt="2">
        <dgm:presLayoutVars>
          <dgm:bulletEnabled val="1"/>
        </dgm:presLayoutVars>
      </dgm:prSet>
      <dgm:spPr/>
    </dgm:pt>
    <dgm:pt modelId="{D4548344-D487-4684-B2C7-E6B2B3580679}" type="pres">
      <dgm:prSet presAssocID="{00A7D284-8F5E-4E5D-A3CA-975E6A211914}" presName="negSpace" presStyleCnt="0"/>
      <dgm:spPr/>
    </dgm:pt>
    <dgm:pt modelId="{DCFA8E6F-EE73-417A-8A3F-F9BECFB004B4}" type="pres">
      <dgm:prSet presAssocID="{00A7D284-8F5E-4E5D-A3CA-975E6A211914}" presName="circle" presStyleLbl="node1" presStyleIdx="1" presStyleCnt="2"/>
      <dgm:spPr/>
    </dgm:pt>
  </dgm:ptLst>
  <dgm:cxnLst>
    <dgm:cxn modelId="{9A43021A-AF66-49B8-9E89-AC933C321AD9}" type="presOf" srcId="{60806A3F-8572-4A4D-A925-1131E3D79E87}" destId="{E4394747-33D9-47A9-B645-873A27E12E7C}" srcOrd="1" destOrd="0" presId="urn:microsoft.com/office/officeart/2005/8/layout/hList9"/>
    <dgm:cxn modelId="{D088591B-400F-493F-A31A-5EF1AB89D669}" type="presOf" srcId="{60806A3F-8572-4A4D-A925-1131E3D79E87}" destId="{812CC23D-FEFF-4E87-95B9-0B9D9EA18B2F}" srcOrd="0" destOrd="0" presId="urn:microsoft.com/office/officeart/2005/8/layout/hList9"/>
    <dgm:cxn modelId="{9524EF1F-3260-4DE6-A72D-762ED39447E5}" srcId="{00A7D284-8F5E-4E5D-A3CA-975E6A211914}" destId="{60806A3F-8572-4A4D-A925-1131E3D79E87}" srcOrd="0" destOrd="0" parTransId="{9557E1B5-956A-4F18-995D-49A079D79A09}" sibTransId="{15F6D921-D864-479F-BF61-4401B384D9FA}"/>
    <dgm:cxn modelId="{5180BD37-43A1-4D81-8963-2D819544D007}" srcId="{F4E12996-4262-400B-9F09-141BDF3F266B}" destId="{AD6A3691-448D-4F0A-A84C-E925B6DD746D}" srcOrd="0" destOrd="0" parTransId="{D6C47C43-CCE5-4257-B953-EE8D1139A534}" sibTransId="{B934E56A-4F42-4E9C-9764-0A635EC41932}"/>
    <dgm:cxn modelId="{F6CA2C60-8BBC-4C51-8FBB-DAED45ED203A}" type="presOf" srcId="{AF54D3E2-0540-4F71-896C-043797FC9F26}" destId="{C9D2CF60-5E3C-4D61-A5B8-6F26FCC2D524}" srcOrd="1" destOrd="0" presId="urn:microsoft.com/office/officeart/2005/8/layout/hList9"/>
    <dgm:cxn modelId="{587CEA61-AE72-4204-B01D-DB092FD390C6}" type="presOf" srcId="{AD6A3691-448D-4F0A-A84C-E925B6DD746D}" destId="{F2C93D52-8E62-4DE5-85F2-6308E837A925}" srcOrd="0" destOrd="0" presId="urn:microsoft.com/office/officeart/2005/8/layout/hList9"/>
    <dgm:cxn modelId="{95514663-87F3-4D06-8962-53D386E8720B}" type="presOf" srcId="{AF54D3E2-0540-4F71-896C-043797FC9F26}" destId="{54D51F14-4AD8-430B-A286-2F323F712D90}" srcOrd="0" destOrd="0" presId="urn:microsoft.com/office/officeart/2005/8/layout/hList9"/>
    <dgm:cxn modelId="{31392C82-DCBB-4488-81E4-62B8F2900008}" srcId="{F4E12996-4262-400B-9F09-141BDF3F266B}" destId="{00A7D284-8F5E-4E5D-A3CA-975E6A211914}" srcOrd="1" destOrd="0" parTransId="{2145CE30-7ABF-4AE8-A6E6-6A6FFADE1B2A}" sibTransId="{533F3470-728A-4FE6-9472-77F961A821B2}"/>
    <dgm:cxn modelId="{51CEFBA0-6AAF-4016-8AE5-6AEE215E3CEF}" srcId="{AD6A3691-448D-4F0A-A84C-E925B6DD746D}" destId="{AF54D3E2-0540-4F71-896C-043797FC9F26}" srcOrd="0" destOrd="0" parTransId="{48A78916-31FD-442C-AF56-4D1F159D712F}" sibTransId="{A3AA4843-A1F0-4BFC-B328-D64C33E05D7F}"/>
    <dgm:cxn modelId="{0EC174C6-2B3A-4736-965A-89F30CF248B8}" type="presOf" srcId="{F4E12996-4262-400B-9F09-141BDF3F266B}" destId="{1B2C5CF7-C548-42E2-80AC-77313F81A6B4}" srcOrd="0" destOrd="0" presId="urn:microsoft.com/office/officeart/2005/8/layout/hList9"/>
    <dgm:cxn modelId="{2A58BDDB-2D5D-4DE9-A186-67AEE439D272}" type="presOf" srcId="{00A7D284-8F5E-4E5D-A3CA-975E6A211914}" destId="{DCFA8E6F-EE73-417A-8A3F-F9BECFB004B4}" srcOrd="0" destOrd="0" presId="urn:microsoft.com/office/officeart/2005/8/layout/hList9"/>
    <dgm:cxn modelId="{E25B7813-794F-4657-9926-E24A9AC2CD98}" type="presParOf" srcId="{1B2C5CF7-C548-42E2-80AC-77313F81A6B4}" destId="{EAA01EDC-4144-48B6-ADEA-B0BAF1332CA2}" srcOrd="0" destOrd="0" presId="urn:microsoft.com/office/officeart/2005/8/layout/hList9"/>
    <dgm:cxn modelId="{8B2BFF01-7F45-468A-9338-375D9BC83EAB}" type="presParOf" srcId="{1B2C5CF7-C548-42E2-80AC-77313F81A6B4}" destId="{9706A51E-27AE-4095-BD7F-3BDF5156C4B6}" srcOrd="1" destOrd="0" presId="urn:microsoft.com/office/officeart/2005/8/layout/hList9"/>
    <dgm:cxn modelId="{DFFCB42C-97CE-427C-B604-E42061C578B4}" type="presParOf" srcId="{9706A51E-27AE-4095-BD7F-3BDF5156C4B6}" destId="{111270D4-00E0-4F84-8E3A-F80B98388F87}" srcOrd="0" destOrd="0" presId="urn:microsoft.com/office/officeart/2005/8/layout/hList9"/>
    <dgm:cxn modelId="{D5A0AF64-B6AD-48C1-B926-1BE385C420A4}" type="presParOf" srcId="{9706A51E-27AE-4095-BD7F-3BDF5156C4B6}" destId="{F9B75B9B-EA56-47B1-8A34-04EF66A2C660}" srcOrd="1" destOrd="0" presId="urn:microsoft.com/office/officeart/2005/8/layout/hList9"/>
    <dgm:cxn modelId="{1C8D31E1-4965-48FB-8025-B63DC4B1BE26}" type="presParOf" srcId="{F9B75B9B-EA56-47B1-8A34-04EF66A2C660}" destId="{54D51F14-4AD8-430B-A286-2F323F712D90}" srcOrd="0" destOrd="0" presId="urn:microsoft.com/office/officeart/2005/8/layout/hList9"/>
    <dgm:cxn modelId="{E95CFAE6-5E83-40AF-9FAF-D66C1FD23D7D}" type="presParOf" srcId="{F9B75B9B-EA56-47B1-8A34-04EF66A2C660}" destId="{C9D2CF60-5E3C-4D61-A5B8-6F26FCC2D524}" srcOrd="1" destOrd="0" presId="urn:microsoft.com/office/officeart/2005/8/layout/hList9"/>
    <dgm:cxn modelId="{6044A4F9-6F28-421A-98E8-762E7846DFBE}" type="presParOf" srcId="{1B2C5CF7-C548-42E2-80AC-77313F81A6B4}" destId="{C5DFBC81-CE76-46A7-BEE4-3AAA61FFA0C4}" srcOrd="2" destOrd="0" presId="urn:microsoft.com/office/officeart/2005/8/layout/hList9"/>
    <dgm:cxn modelId="{9F212D20-364C-42CA-AD79-6A5977CE7CB6}" type="presParOf" srcId="{1B2C5CF7-C548-42E2-80AC-77313F81A6B4}" destId="{F2C93D52-8E62-4DE5-85F2-6308E837A925}" srcOrd="3" destOrd="0" presId="urn:microsoft.com/office/officeart/2005/8/layout/hList9"/>
    <dgm:cxn modelId="{22BAAE27-83CE-4D1B-845E-1C3DCF51F007}" type="presParOf" srcId="{1B2C5CF7-C548-42E2-80AC-77313F81A6B4}" destId="{1A7915E1-9C20-462C-B9E8-3739B025335E}" srcOrd="4" destOrd="0" presId="urn:microsoft.com/office/officeart/2005/8/layout/hList9"/>
    <dgm:cxn modelId="{6DAC89F1-84E6-47DD-BE62-427E60115216}" type="presParOf" srcId="{1B2C5CF7-C548-42E2-80AC-77313F81A6B4}" destId="{79522192-556D-4A55-88D1-4906668CC65A}" srcOrd="5" destOrd="0" presId="urn:microsoft.com/office/officeart/2005/8/layout/hList9"/>
    <dgm:cxn modelId="{64FE812B-1F16-4A26-98E4-3CB15BD74D4C}" type="presParOf" srcId="{1B2C5CF7-C548-42E2-80AC-77313F81A6B4}" destId="{7DABDF83-24A8-433B-A748-674E0A396192}" srcOrd="6" destOrd="0" presId="urn:microsoft.com/office/officeart/2005/8/layout/hList9"/>
    <dgm:cxn modelId="{457EA086-D44C-40E4-BE8F-59D80DBC5651}" type="presParOf" srcId="{7DABDF83-24A8-433B-A748-674E0A396192}" destId="{44CD8EF6-9AE9-4479-A89A-C10BEDCF8DE4}" srcOrd="0" destOrd="0" presId="urn:microsoft.com/office/officeart/2005/8/layout/hList9"/>
    <dgm:cxn modelId="{551426DE-2D30-4231-BA02-CFFA73AF888B}" type="presParOf" srcId="{7DABDF83-24A8-433B-A748-674E0A396192}" destId="{D2456CCA-1A35-4BD3-A5AD-54A17CE98AD7}" srcOrd="1" destOrd="0" presId="urn:microsoft.com/office/officeart/2005/8/layout/hList9"/>
    <dgm:cxn modelId="{C966C93D-C860-43E1-975D-103454BC8E28}" type="presParOf" srcId="{D2456CCA-1A35-4BD3-A5AD-54A17CE98AD7}" destId="{812CC23D-FEFF-4E87-95B9-0B9D9EA18B2F}" srcOrd="0" destOrd="0" presId="urn:microsoft.com/office/officeart/2005/8/layout/hList9"/>
    <dgm:cxn modelId="{8707FB76-ABB9-457B-972A-8C59FF410E58}" type="presParOf" srcId="{D2456CCA-1A35-4BD3-A5AD-54A17CE98AD7}" destId="{E4394747-33D9-47A9-B645-873A27E12E7C}" srcOrd="1" destOrd="0" presId="urn:microsoft.com/office/officeart/2005/8/layout/hList9"/>
    <dgm:cxn modelId="{1F5C24F9-9BD2-4896-B79C-F7B8C9024A9D}" type="presParOf" srcId="{1B2C5CF7-C548-42E2-80AC-77313F81A6B4}" destId="{D4548344-D487-4684-B2C7-E6B2B3580679}" srcOrd="7" destOrd="0" presId="urn:microsoft.com/office/officeart/2005/8/layout/hList9"/>
    <dgm:cxn modelId="{84F96645-B004-4F4C-8C24-7EFDA9182D27}" type="presParOf" srcId="{1B2C5CF7-C548-42E2-80AC-77313F81A6B4}" destId="{DCFA8E6F-EE73-417A-8A3F-F9BECFB004B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95FF93-98CD-4017-A8A1-DAACA9455EE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9243B04-C5BC-45B3-94AB-31CDEBDE5D42}">
      <dgm:prSet phldrT="[Text]"/>
      <dgm:spPr/>
      <dgm:t>
        <a:bodyPr/>
        <a:lstStyle/>
        <a:p>
          <a:r>
            <a:rPr lang="id-ID" dirty="0"/>
            <a:t>SYARAT</a:t>
          </a:r>
          <a:endParaRPr lang="en-ID" dirty="0"/>
        </a:p>
      </dgm:t>
    </dgm:pt>
    <dgm:pt modelId="{20A40692-98C7-4727-815C-08F80D5BFB07}" type="parTrans" cxnId="{B1FA7E7C-C04C-47C2-8CF3-8F1C3FEB6C8C}">
      <dgm:prSet/>
      <dgm:spPr/>
      <dgm:t>
        <a:bodyPr/>
        <a:lstStyle/>
        <a:p>
          <a:endParaRPr lang="en-ID"/>
        </a:p>
      </dgm:t>
    </dgm:pt>
    <dgm:pt modelId="{8F5E51A9-CD74-4E56-AB81-1A7663E0A30E}" type="sibTrans" cxnId="{B1FA7E7C-C04C-47C2-8CF3-8F1C3FEB6C8C}">
      <dgm:prSet/>
      <dgm:spPr/>
      <dgm:t>
        <a:bodyPr/>
        <a:lstStyle/>
        <a:p>
          <a:endParaRPr lang="en-ID"/>
        </a:p>
      </dgm:t>
    </dgm:pt>
    <dgm:pt modelId="{77046534-D166-46F4-8EA7-6394982D296B}">
      <dgm:prSet phldrT="[Text]"/>
      <dgm:spPr/>
      <dgm:t>
        <a:bodyPr/>
        <a:lstStyle/>
        <a:p>
          <a:r>
            <a:rPr lang="en-ID"/>
            <a:t>biaya pendidikan dan fasilitas penunjang lainnya ditanggung oleh yang bersangkutan</a:t>
          </a:r>
          <a:endParaRPr lang="en-ID" dirty="0"/>
        </a:p>
      </dgm:t>
    </dgm:pt>
    <dgm:pt modelId="{1F4DCC13-EA93-425E-BA1E-CE0BBE87A901}" type="sibTrans" cxnId="{D62F0D9D-38CE-4103-994C-D0D157C544EF}">
      <dgm:prSet/>
      <dgm:spPr/>
      <dgm:t>
        <a:bodyPr/>
        <a:lstStyle/>
        <a:p>
          <a:endParaRPr lang="en-ID"/>
        </a:p>
      </dgm:t>
    </dgm:pt>
    <dgm:pt modelId="{9321F4AC-21E2-4BBE-A2CB-7331CE060AB0}" type="parTrans" cxnId="{D62F0D9D-38CE-4103-994C-D0D157C544EF}">
      <dgm:prSet/>
      <dgm:spPr/>
      <dgm:t>
        <a:bodyPr/>
        <a:lstStyle/>
        <a:p>
          <a:endParaRPr lang="en-ID"/>
        </a:p>
      </dgm:t>
    </dgm:pt>
    <dgm:pt modelId="{672BB017-9AA4-432E-A682-2FB46A190253}">
      <dgm:prSet phldrT="[Text]"/>
      <dgm:spPr/>
      <dgm:t>
        <a:bodyPr/>
        <a:lstStyle/>
        <a:p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meninggalkan</a:t>
          </a:r>
          <a:r>
            <a:rPr lang="en-ID" dirty="0"/>
            <a:t> </a:t>
          </a:r>
          <a:r>
            <a:rPr lang="en-ID" dirty="0" err="1"/>
            <a:t>tugas</a:t>
          </a:r>
          <a:r>
            <a:rPr lang="en-ID" dirty="0"/>
            <a:t> </a:t>
          </a:r>
          <a:r>
            <a:rPr lang="en-ID" dirty="0" err="1"/>
            <a:t>kedinasan</a:t>
          </a:r>
          <a:r>
            <a:rPr lang="en-ID" dirty="0"/>
            <a:t> dan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tugas</a:t>
          </a:r>
          <a:r>
            <a:rPr lang="en-ID" dirty="0"/>
            <a:t> </a:t>
          </a:r>
          <a:r>
            <a:rPr lang="en-ID" dirty="0" err="1"/>
            <a:t>pekerjaan</a:t>
          </a:r>
          <a:r>
            <a:rPr lang="en-ID" dirty="0"/>
            <a:t> </a:t>
          </a:r>
          <a:r>
            <a:rPr lang="en-ID" dirty="0" err="1"/>
            <a:t>sehari</a:t>
          </a:r>
          <a:r>
            <a:rPr lang="en-ID" dirty="0"/>
            <a:t>-har</a:t>
          </a:r>
          <a:r>
            <a:rPr lang="id-ID" dirty="0"/>
            <a:t>i</a:t>
          </a:r>
          <a:endParaRPr lang="en-ID" dirty="0"/>
        </a:p>
      </dgm:t>
    </dgm:pt>
    <dgm:pt modelId="{AA95A16C-165C-4F4C-B105-1A210E657C96}" type="sibTrans" cxnId="{9053A410-2A29-4D94-B223-5ECBDAB39176}">
      <dgm:prSet/>
      <dgm:spPr/>
      <dgm:t>
        <a:bodyPr/>
        <a:lstStyle/>
        <a:p>
          <a:endParaRPr lang="en-ID"/>
        </a:p>
      </dgm:t>
    </dgm:pt>
    <dgm:pt modelId="{870F6637-69D0-42EC-ACE2-F99F06B030D4}" type="parTrans" cxnId="{9053A410-2A29-4D94-B223-5ECBDAB39176}">
      <dgm:prSet/>
      <dgm:spPr/>
      <dgm:t>
        <a:bodyPr/>
        <a:lstStyle/>
        <a:p>
          <a:endParaRPr lang="en-ID"/>
        </a:p>
      </dgm:t>
    </dgm:pt>
    <dgm:pt modelId="{D1BF19B5-6811-4BBA-BDB6-A0ECFD11DF10}">
      <dgm:prSet phldrT="[Text]"/>
      <dgm:spPr/>
      <dgm:t>
        <a:bodyPr/>
        <a:lstStyle/>
        <a:p>
          <a:r>
            <a:rPr lang="en-ID"/>
            <a:t>tidak menuntut kenaikan pangkat penyesuaian ijazah</a:t>
          </a:r>
          <a:endParaRPr lang="en-ID" dirty="0"/>
        </a:p>
      </dgm:t>
    </dgm:pt>
    <dgm:pt modelId="{8C4193B8-9C98-4B98-8787-434CC590D8CD}" type="sibTrans" cxnId="{F8E4E6F3-96BF-44AD-91AC-C9F6B8F97969}">
      <dgm:prSet/>
      <dgm:spPr/>
      <dgm:t>
        <a:bodyPr/>
        <a:lstStyle/>
        <a:p>
          <a:endParaRPr lang="en-ID"/>
        </a:p>
      </dgm:t>
    </dgm:pt>
    <dgm:pt modelId="{3B06D437-0814-49B6-A5CB-8A5B48DD1F0B}" type="parTrans" cxnId="{F8E4E6F3-96BF-44AD-91AC-C9F6B8F97969}">
      <dgm:prSet/>
      <dgm:spPr/>
      <dgm:t>
        <a:bodyPr/>
        <a:lstStyle/>
        <a:p>
          <a:endParaRPr lang="en-ID"/>
        </a:p>
      </dgm:t>
    </dgm:pt>
    <dgm:pt modelId="{6E7DBF60-3AB0-496D-A561-34B901494AEE}">
      <dgm:prSet phldrT="[Text]"/>
      <dgm:spPr/>
      <dgm:t>
        <a:bodyPr/>
        <a:lstStyle/>
        <a:p>
          <a:r>
            <a:rPr lang="en-ID" dirty="0" err="1"/>
            <a:t>mempunyai</a:t>
          </a:r>
          <a:r>
            <a:rPr lang="en-ID" dirty="0"/>
            <a:t> DP3 minimal 2 (</a:t>
          </a:r>
          <a:r>
            <a:rPr lang="en-ID" dirty="0" err="1"/>
            <a:t>dua</a:t>
          </a:r>
          <a:r>
            <a:rPr lang="en-ID" dirty="0"/>
            <a:t>) </a:t>
          </a:r>
          <a:r>
            <a:rPr lang="en-ID" dirty="0" err="1"/>
            <a:t>tahun</a:t>
          </a:r>
          <a:r>
            <a:rPr lang="en-ID" dirty="0"/>
            <a:t> </a:t>
          </a:r>
          <a:r>
            <a:rPr lang="en-ID" dirty="0" err="1"/>
            <a:t>terakhir</a:t>
          </a:r>
          <a:r>
            <a:rPr lang="en-ID" dirty="0"/>
            <a:t> yang </a:t>
          </a:r>
          <a:r>
            <a:rPr lang="en-ID" dirty="0" err="1"/>
            <a:t>setiap</a:t>
          </a:r>
          <a:r>
            <a:rPr lang="en-ID" dirty="0"/>
            <a:t> </a:t>
          </a:r>
          <a:r>
            <a:rPr lang="en-ID" dirty="0" err="1"/>
            <a:t>unsur</a:t>
          </a:r>
          <a:r>
            <a:rPr lang="en-ID" dirty="0"/>
            <a:t> </a:t>
          </a:r>
          <a:r>
            <a:rPr lang="en-ID" dirty="0" err="1"/>
            <a:t>penilaian</a:t>
          </a:r>
          <a:r>
            <a:rPr lang="en-ID" dirty="0"/>
            <a:t> </a:t>
          </a:r>
          <a:r>
            <a:rPr lang="en-ID" dirty="0" err="1"/>
            <a:t>sekurang-kurangnya</a:t>
          </a:r>
          <a:r>
            <a:rPr lang="en-ID" dirty="0"/>
            <a:t> </a:t>
          </a:r>
          <a:r>
            <a:rPr lang="en-ID" dirty="0" err="1"/>
            <a:t>bernilai</a:t>
          </a:r>
          <a:r>
            <a:rPr lang="en-ID" dirty="0"/>
            <a:t> </a:t>
          </a:r>
          <a:r>
            <a:rPr lang="en-ID" dirty="0" err="1"/>
            <a:t>baik</a:t>
          </a:r>
          <a:endParaRPr lang="en-ID" dirty="0"/>
        </a:p>
      </dgm:t>
    </dgm:pt>
    <dgm:pt modelId="{998803F3-1C30-4A20-9AFC-53B5E849A1D5}" type="sibTrans" cxnId="{92DED495-6CAC-4B77-A5E1-9BC8AF2FAF16}">
      <dgm:prSet/>
      <dgm:spPr/>
      <dgm:t>
        <a:bodyPr/>
        <a:lstStyle/>
        <a:p>
          <a:endParaRPr lang="en-ID"/>
        </a:p>
      </dgm:t>
    </dgm:pt>
    <dgm:pt modelId="{8BC311F6-65F1-4C55-B11E-36A902F30245}" type="parTrans" cxnId="{92DED495-6CAC-4B77-A5E1-9BC8AF2FAF16}">
      <dgm:prSet/>
      <dgm:spPr/>
      <dgm:t>
        <a:bodyPr/>
        <a:lstStyle/>
        <a:p>
          <a:endParaRPr lang="en-ID"/>
        </a:p>
      </dgm:t>
    </dgm:pt>
    <dgm:pt modelId="{BDD13C64-C2A0-466C-9E80-23DCA5044681}">
      <dgm:prSet phldrT="[Text]"/>
      <dgm:spPr/>
      <dgm:t>
        <a:bodyPr/>
        <a:lstStyle/>
        <a:p>
          <a:r>
            <a:rPr lang="en-ID"/>
            <a:t>mendapatkan rekomendasi dari atasan langsung mengenai bidang studi yang akan ditempuh sesuai dengan tugas pekerjaannya</a:t>
          </a:r>
          <a:endParaRPr lang="en-ID" dirty="0"/>
        </a:p>
      </dgm:t>
    </dgm:pt>
    <dgm:pt modelId="{9BD561D9-40CF-4EE1-B5BD-0A12B3EA4DB6}" type="parTrans" cxnId="{76034477-1E20-4E8F-8ABD-8D630436AAC8}">
      <dgm:prSet/>
      <dgm:spPr/>
      <dgm:t>
        <a:bodyPr/>
        <a:lstStyle/>
        <a:p>
          <a:endParaRPr lang="en-ID"/>
        </a:p>
      </dgm:t>
    </dgm:pt>
    <dgm:pt modelId="{0ED21743-ABAF-4D4F-AB11-0206F31ED491}" type="sibTrans" cxnId="{76034477-1E20-4E8F-8ABD-8D630436AAC8}">
      <dgm:prSet/>
      <dgm:spPr/>
      <dgm:t>
        <a:bodyPr/>
        <a:lstStyle/>
        <a:p>
          <a:endParaRPr lang="en-ID"/>
        </a:p>
      </dgm:t>
    </dgm:pt>
    <dgm:pt modelId="{C749CC51-A126-4F93-966C-69A4A8300D3F}" type="pres">
      <dgm:prSet presAssocID="{E095FF93-98CD-4017-A8A1-DAACA9455E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E04A00-75CA-4D82-813F-AFEBF5E4E4CE}" type="pres">
      <dgm:prSet presAssocID="{C9243B04-C5BC-45B3-94AB-31CDEBDE5D42}" presName="centerShape" presStyleLbl="node0" presStyleIdx="0" presStyleCnt="1"/>
      <dgm:spPr/>
    </dgm:pt>
    <dgm:pt modelId="{EBE36DD6-D4E0-48A0-A55F-FB85BD8678F7}" type="pres">
      <dgm:prSet presAssocID="{9321F4AC-21E2-4BBE-A2CB-7331CE060AB0}" presName="parTrans" presStyleLbl="bgSibTrans2D1" presStyleIdx="0" presStyleCnt="5"/>
      <dgm:spPr/>
    </dgm:pt>
    <dgm:pt modelId="{B66A75E8-6CDC-4D01-B1F8-D6BCB9701EA5}" type="pres">
      <dgm:prSet presAssocID="{77046534-D166-46F4-8EA7-6394982D296B}" presName="node" presStyleLbl="node1" presStyleIdx="0" presStyleCnt="5">
        <dgm:presLayoutVars>
          <dgm:bulletEnabled val="1"/>
        </dgm:presLayoutVars>
      </dgm:prSet>
      <dgm:spPr/>
    </dgm:pt>
    <dgm:pt modelId="{0E728C52-179A-47BC-B734-0E1D345910BF}" type="pres">
      <dgm:prSet presAssocID="{870F6637-69D0-42EC-ACE2-F99F06B030D4}" presName="parTrans" presStyleLbl="bgSibTrans2D1" presStyleIdx="1" presStyleCnt="5"/>
      <dgm:spPr/>
    </dgm:pt>
    <dgm:pt modelId="{2C5CEE27-7C75-4163-B0D1-6A49CD41277B}" type="pres">
      <dgm:prSet presAssocID="{672BB017-9AA4-432E-A682-2FB46A190253}" presName="node" presStyleLbl="node1" presStyleIdx="1" presStyleCnt="5">
        <dgm:presLayoutVars>
          <dgm:bulletEnabled val="1"/>
        </dgm:presLayoutVars>
      </dgm:prSet>
      <dgm:spPr/>
    </dgm:pt>
    <dgm:pt modelId="{EAE3AF5C-DB78-43BC-A266-22C8CD7AF6D8}" type="pres">
      <dgm:prSet presAssocID="{3B06D437-0814-49B6-A5CB-8A5B48DD1F0B}" presName="parTrans" presStyleLbl="bgSibTrans2D1" presStyleIdx="2" presStyleCnt="5"/>
      <dgm:spPr/>
    </dgm:pt>
    <dgm:pt modelId="{3342EBF1-3F96-45B3-A422-6A097FBC2120}" type="pres">
      <dgm:prSet presAssocID="{D1BF19B5-6811-4BBA-BDB6-A0ECFD11DF10}" presName="node" presStyleLbl="node1" presStyleIdx="2" presStyleCnt="5">
        <dgm:presLayoutVars>
          <dgm:bulletEnabled val="1"/>
        </dgm:presLayoutVars>
      </dgm:prSet>
      <dgm:spPr/>
    </dgm:pt>
    <dgm:pt modelId="{0857EAF2-507A-4161-879E-00D0D4C25DEF}" type="pres">
      <dgm:prSet presAssocID="{8BC311F6-65F1-4C55-B11E-36A902F30245}" presName="parTrans" presStyleLbl="bgSibTrans2D1" presStyleIdx="3" presStyleCnt="5"/>
      <dgm:spPr/>
    </dgm:pt>
    <dgm:pt modelId="{4B1DFFD7-D690-47E4-A190-54A34293BDDB}" type="pres">
      <dgm:prSet presAssocID="{6E7DBF60-3AB0-496D-A561-34B901494AEE}" presName="node" presStyleLbl="node1" presStyleIdx="3" presStyleCnt="5">
        <dgm:presLayoutVars>
          <dgm:bulletEnabled val="1"/>
        </dgm:presLayoutVars>
      </dgm:prSet>
      <dgm:spPr/>
    </dgm:pt>
    <dgm:pt modelId="{5CBE69B5-45D4-4761-831D-00E45F77DC78}" type="pres">
      <dgm:prSet presAssocID="{9BD561D9-40CF-4EE1-B5BD-0A12B3EA4DB6}" presName="parTrans" presStyleLbl="bgSibTrans2D1" presStyleIdx="4" presStyleCnt="5"/>
      <dgm:spPr/>
    </dgm:pt>
    <dgm:pt modelId="{4D4F53C8-6E31-46ED-833E-CBCBC9E20DA6}" type="pres">
      <dgm:prSet presAssocID="{BDD13C64-C2A0-466C-9E80-23DCA5044681}" presName="node" presStyleLbl="node1" presStyleIdx="4" presStyleCnt="5">
        <dgm:presLayoutVars>
          <dgm:bulletEnabled val="1"/>
        </dgm:presLayoutVars>
      </dgm:prSet>
      <dgm:spPr/>
    </dgm:pt>
  </dgm:ptLst>
  <dgm:cxnLst>
    <dgm:cxn modelId="{AE1ACA02-9AB4-4721-97A6-B944EC29957C}" type="presOf" srcId="{BDD13C64-C2A0-466C-9E80-23DCA5044681}" destId="{4D4F53C8-6E31-46ED-833E-CBCBC9E20DA6}" srcOrd="0" destOrd="0" presId="urn:microsoft.com/office/officeart/2005/8/layout/radial4"/>
    <dgm:cxn modelId="{9053A410-2A29-4D94-B223-5ECBDAB39176}" srcId="{C9243B04-C5BC-45B3-94AB-31CDEBDE5D42}" destId="{672BB017-9AA4-432E-A682-2FB46A190253}" srcOrd="1" destOrd="0" parTransId="{870F6637-69D0-42EC-ACE2-F99F06B030D4}" sibTransId="{AA95A16C-165C-4F4C-B105-1A210E657C96}"/>
    <dgm:cxn modelId="{9918EF17-727E-4F44-AF16-CC8B65F42F3F}" type="presOf" srcId="{870F6637-69D0-42EC-ACE2-F99F06B030D4}" destId="{0E728C52-179A-47BC-B734-0E1D345910BF}" srcOrd="0" destOrd="0" presId="urn:microsoft.com/office/officeart/2005/8/layout/radial4"/>
    <dgm:cxn modelId="{0E114426-CBEF-458E-A0DF-3C94FA59C587}" type="presOf" srcId="{77046534-D166-46F4-8EA7-6394982D296B}" destId="{B66A75E8-6CDC-4D01-B1F8-D6BCB9701EA5}" srcOrd="0" destOrd="0" presId="urn:microsoft.com/office/officeart/2005/8/layout/radial4"/>
    <dgm:cxn modelId="{4DB5FD27-9DFF-496F-B00B-58A304AB9B6F}" type="presOf" srcId="{6E7DBF60-3AB0-496D-A561-34B901494AEE}" destId="{4B1DFFD7-D690-47E4-A190-54A34293BDDB}" srcOrd="0" destOrd="0" presId="urn:microsoft.com/office/officeart/2005/8/layout/radial4"/>
    <dgm:cxn modelId="{6B47E068-84CF-40AE-8596-F504B2B861BE}" type="presOf" srcId="{9321F4AC-21E2-4BBE-A2CB-7331CE060AB0}" destId="{EBE36DD6-D4E0-48A0-A55F-FB85BD8678F7}" srcOrd="0" destOrd="0" presId="urn:microsoft.com/office/officeart/2005/8/layout/radial4"/>
    <dgm:cxn modelId="{54A3EE4F-CF48-4030-802C-E731B79D592E}" type="presOf" srcId="{672BB017-9AA4-432E-A682-2FB46A190253}" destId="{2C5CEE27-7C75-4163-B0D1-6A49CD41277B}" srcOrd="0" destOrd="0" presId="urn:microsoft.com/office/officeart/2005/8/layout/radial4"/>
    <dgm:cxn modelId="{76034477-1E20-4E8F-8ABD-8D630436AAC8}" srcId="{C9243B04-C5BC-45B3-94AB-31CDEBDE5D42}" destId="{BDD13C64-C2A0-466C-9E80-23DCA5044681}" srcOrd="4" destOrd="0" parTransId="{9BD561D9-40CF-4EE1-B5BD-0A12B3EA4DB6}" sibTransId="{0ED21743-ABAF-4D4F-AB11-0206F31ED491}"/>
    <dgm:cxn modelId="{B1FA7E7C-C04C-47C2-8CF3-8F1C3FEB6C8C}" srcId="{E095FF93-98CD-4017-A8A1-DAACA9455EE4}" destId="{C9243B04-C5BC-45B3-94AB-31CDEBDE5D42}" srcOrd="0" destOrd="0" parTransId="{20A40692-98C7-4727-815C-08F80D5BFB07}" sibTransId="{8F5E51A9-CD74-4E56-AB81-1A7663E0A30E}"/>
    <dgm:cxn modelId="{9571C483-3678-403B-8B86-6A9A05AE96C6}" type="presOf" srcId="{E095FF93-98CD-4017-A8A1-DAACA9455EE4}" destId="{C749CC51-A126-4F93-966C-69A4A8300D3F}" srcOrd="0" destOrd="0" presId="urn:microsoft.com/office/officeart/2005/8/layout/radial4"/>
    <dgm:cxn modelId="{92DED495-6CAC-4B77-A5E1-9BC8AF2FAF16}" srcId="{C9243B04-C5BC-45B3-94AB-31CDEBDE5D42}" destId="{6E7DBF60-3AB0-496D-A561-34B901494AEE}" srcOrd="3" destOrd="0" parTransId="{8BC311F6-65F1-4C55-B11E-36A902F30245}" sibTransId="{998803F3-1C30-4A20-9AFC-53B5E849A1D5}"/>
    <dgm:cxn modelId="{D62F0D9D-38CE-4103-994C-D0D157C544EF}" srcId="{C9243B04-C5BC-45B3-94AB-31CDEBDE5D42}" destId="{77046534-D166-46F4-8EA7-6394982D296B}" srcOrd="0" destOrd="0" parTransId="{9321F4AC-21E2-4BBE-A2CB-7331CE060AB0}" sibTransId="{1F4DCC13-EA93-425E-BA1E-CE0BBE87A901}"/>
    <dgm:cxn modelId="{396497B8-C533-464B-A1A2-0376A2897E4D}" type="presOf" srcId="{D1BF19B5-6811-4BBA-BDB6-A0ECFD11DF10}" destId="{3342EBF1-3F96-45B3-A422-6A097FBC2120}" srcOrd="0" destOrd="0" presId="urn:microsoft.com/office/officeart/2005/8/layout/radial4"/>
    <dgm:cxn modelId="{DF57BEBC-5127-428A-A367-C7BE3DFD42D8}" type="presOf" srcId="{3B06D437-0814-49B6-A5CB-8A5B48DD1F0B}" destId="{EAE3AF5C-DB78-43BC-A266-22C8CD7AF6D8}" srcOrd="0" destOrd="0" presId="urn:microsoft.com/office/officeart/2005/8/layout/radial4"/>
    <dgm:cxn modelId="{13D853DA-85EC-4523-BE24-47014912208E}" type="presOf" srcId="{8BC311F6-65F1-4C55-B11E-36A902F30245}" destId="{0857EAF2-507A-4161-879E-00D0D4C25DEF}" srcOrd="0" destOrd="0" presId="urn:microsoft.com/office/officeart/2005/8/layout/radial4"/>
    <dgm:cxn modelId="{397AF3E9-59D6-4F6F-BCA9-465DB3A0C9A9}" type="presOf" srcId="{9BD561D9-40CF-4EE1-B5BD-0A12B3EA4DB6}" destId="{5CBE69B5-45D4-4761-831D-00E45F77DC78}" srcOrd="0" destOrd="0" presId="urn:microsoft.com/office/officeart/2005/8/layout/radial4"/>
    <dgm:cxn modelId="{950C4DF1-0D8B-4599-8A97-5DC1CF81410D}" type="presOf" srcId="{C9243B04-C5BC-45B3-94AB-31CDEBDE5D42}" destId="{83E04A00-75CA-4D82-813F-AFEBF5E4E4CE}" srcOrd="0" destOrd="0" presId="urn:microsoft.com/office/officeart/2005/8/layout/radial4"/>
    <dgm:cxn modelId="{F8E4E6F3-96BF-44AD-91AC-C9F6B8F97969}" srcId="{C9243B04-C5BC-45B3-94AB-31CDEBDE5D42}" destId="{D1BF19B5-6811-4BBA-BDB6-A0ECFD11DF10}" srcOrd="2" destOrd="0" parTransId="{3B06D437-0814-49B6-A5CB-8A5B48DD1F0B}" sibTransId="{8C4193B8-9C98-4B98-8787-434CC590D8CD}"/>
    <dgm:cxn modelId="{64C879A2-8E41-4EF1-BD4B-DA549B6B8ABB}" type="presParOf" srcId="{C749CC51-A126-4F93-966C-69A4A8300D3F}" destId="{83E04A00-75CA-4D82-813F-AFEBF5E4E4CE}" srcOrd="0" destOrd="0" presId="urn:microsoft.com/office/officeart/2005/8/layout/radial4"/>
    <dgm:cxn modelId="{0F26858B-F9DB-4BD7-9126-B61F86F2AB3F}" type="presParOf" srcId="{C749CC51-A126-4F93-966C-69A4A8300D3F}" destId="{EBE36DD6-D4E0-48A0-A55F-FB85BD8678F7}" srcOrd="1" destOrd="0" presId="urn:microsoft.com/office/officeart/2005/8/layout/radial4"/>
    <dgm:cxn modelId="{B7E99E7D-12CB-46CF-9E3F-C302E5ED1E7C}" type="presParOf" srcId="{C749CC51-A126-4F93-966C-69A4A8300D3F}" destId="{B66A75E8-6CDC-4D01-B1F8-D6BCB9701EA5}" srcOrd="2" destOrd="0" presId="urn:microsoft.com/office/officeart/2005/8/layout/radial4"/>
    <dgm:cxn modelId="{B53291B2-9035-47B7-8FA8-1875F96C6A9B}" type="presParOf" srcId="{C749CC51-A126-4F93-966C-69A4A8300D3F}" destId="{0E728C52-179A-47BC-B734-0E1D345910BF}" srcOrd="3" destOrd="0" presId="urn:microsoft.com/office/officeart/2005/8/layout/radial4"/>
    <dgm:cxn modelId="{4E8E2A44-8A0E-4A9B-978B-2EDE0C67E89B}" type="presParOf" srcId="{C749CC51-A126-4F93-966C-69A4A8300D3F}" destId="{2C5CEE27-7C75-4163-B0D1-6A49CD41277B}" srcOrd="4" destOrd="0" presId="urn:microsoft.com/office/officeart/2005/8/layout/radial4"/>
    <dgm:cxn modelId="{ED680316-99DD-4E1D-B952-412FA5371F01}" type="presParOf" srcId="{C749CC51-A126-4F93-966C-69A4A8300D3F}" destId="{EAE3AF5C-DB78-43BC-A266-22C8CD7AF6D8}" srcOrd="5" destOrd="0" presId="urn:microsoft.com/office/officeart/2005/8/layout/radial4"/>
    <dgm:cxn modelId="{54357D25-C734-4CD3-8C31-C60B45F63D18}" type="presParOf" srcId="{C749CC51-A126-4F93-966C-69A4A8300D3F}" destId="{3342EBF1-3F96-45B3-A422-6A097FBC2120}" srcOrd="6" destOrd="0" presId="urn:microsoft.com/office/officeart/2005/8/layout/radial4"/>
    <dgm:cxn modelId="{A99F2C0E-D0FE-4989-BC4C-0C6A308ABB12}" type="presParOf" srcId="{C749CC51-A126-4F93-966C-69A4A8300D3F}" destId="{0857EAF2-507A-4161-879E-00D0D4C25DEF}" srcOrd="7" destOrd="0" presId="urn:microsoft.com/office/officeart/2005/8/layout/radial4"/>
    <dgm:cxn modelId="{3475BF7B-1786-4B4C-BA0A-5CD9C8804989}" type="presParOf" srcId="{C749CC51-A126-4F93-966C-69A4A8300D3F}" destId="{4B1DFFD7-D690-47E4-A190-54A34293BDDB}" srcOrd="8" destOrd="0" presId="urn:microsoft.com/office/officeart/2005/8/layout/radial4"/>
    <dgm:cxn modelId="{A6383C6D-FF25-4EAC-B045-8844C65C940C}" type="presParOf" srcId="{C749CC51-A126-4F93-966C-69A4A8300D3F}" destId="{5CBE69B5-45D4-4761-831D-00E45F77DC78}" srcOrd="9" destOrd="0" presId="urn:microsoft.com/office/officeart/2005/8/layout/radial4"/>
    <dgm:cxn modelId="{B2882E61-808B-456E-882A-F7B923EDB616}" type="presParOf" srcId="{C749CC51-A126-4F93-966C-69A4A8300D3F}" destId="{4D4F53C8-6E31-46ED-833E-CBCBC9E20DA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C293D-FA09-4D05-8366-434894B467C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041F0E1-2B0F-4BE6-8721-BF7A20CCFD01}">
      <dgm:prSet phldrT="[Text]"/>
      <dgm:spPr/>
      <dgm:t>
        <a:bodyPr/>
        <a:lstStyle/>
        <a:p>
          <a:r>
            <a:rPr lang="id-ID" dirty="0"/>
            <a:t>APBN</a:t>
          </a:r>
          <a:endParaRPr lang="en-ID" dirty="0"/>
        </a:p>
      </dgm:t>
    </dgm:pt>
    <dgm:pt modelId="{002D35F8-3E85-444C-B904-5291374ADA63}" type="parTrans" cxnId="{7BE0CE60-9D46-4748-A61C-8B305202130E}">
      <dgm:prSet/>
      <dgm:spPr/>
      <dgm:t>
        <a:bodyPr/>
        <a:lstStyle/>
        <a:p>
          <a:endParaRPr lang="en-ID"/>
        </a:p>
      </dgm:t>
    </dgm:pt>
    <dgm:pt modelId="{30CF08B6-793A-474C-81AA-82F93D8D1296}" type="sibTrans" cxnId="{7BE0CE60-9D46-4748-A61C-8B305202130E}">
      <dgm:prSet/>
      <dgm:spPr/>
      <dgm:t>
        <a:bodyPr/>
        <a:lstStyle/>
        <a:p>
          <a:endParaRPr lang="en-ID"/>
        </a:p>
      </dgm:t>
    </dgm:pt>
    <dgm:pt modelId="{7EB743AE-EB17-42BA-9FC3-EAEEC207DD2B}">
      <dgm:prSet phldrT="[Text]"/>
      <dgm:spPr/>
      <dgm:t>
        <a:bodyPr/>
        <a:lstStyle/>
        <a:p>
          <a:r>
            <a:rPr lang="id-ID" dirty="0"/>
            <a:t>APBD</a:t>
          </a:r>
          <a:endParaRPr lang="en-ID" dirty="0"/>
        </a:p>
      </dgm:t>
    </dgm:pt>
    <dgm:pt modelId="{FC7F8AB9-8DA1-4224-8A12-846A1B6F8B0B}" type="parTrans" cxnId="{D05998BE-0E49-4549-8805-392A639D59DA}">
      <dgm:prSet/>
      <dgm:spPr/>
      <dgm:t>
        <a:bodyPr/>
        <a:lstStyle/>
        <a:p>
          <a:endParaRPr lang="en-ID"/>
        </a:p>
      </dgm:t>
    </dgm:pt>
    <dgm:pt modelId="{3ABD16C1-2318-43F7-AF27-420393FC8E6B}" type="sibTrans" cxnId="{D05998BE-0E49-4549-8805-392A639D59DA}">
      <dgm:prSet/>
      <dgm:spPr/>
      <dgm:t>
        <a:bodyPr/>
        <a:lstStyle/>
        <a:p>
          <a:endParaRPr lang="en-ID"/>
        </a:p>
      </dgm:t>
    </dgm:pt>
    <dgm:pt modelId="{7291C18A-BD88-4F09-BB21-CCDE90B73075}">
      <dgm:prSet phldrT="[Text]"/>
      <dgm:spPr/>
      <dgm:t>
        <a:bodyPr/>
        <a:lstStyle/>
        <a:p>
          <a:r>
            <a:rPr lang="id-ID" dirty="0"/>
            <a:t>SUMBER LAIN YANG SAH DAN TIDAK MENGIKAT</a:t>
          </a:r>
          <a:endParaRPr lang="en-ID" dirty="0"/>
        </a:p>
      </dgm:t>
    </dgm:pt>
    <dgm:pt modelId="{8324DD9A-E774-4BCC-A594-27A4CBC68F05}" type="parTrans" cxnId="{CE788582-BCCA-4C23-BD41-20587200AE75}">
      <dgm:prSet/>
      <dgm:spPr/>
      <dgm:t>
        <a:bodyPr/>
        <a:lstStyle/>
        <a:p>
          <a:endParaRPr lang="en-ID"/>
        </a:p>
      </dgm:t>
    </dgm:pt>
    <dgm:pt modelId="{A2E964EC-9E2B-42ED-8F1D-F1D25A17BEF7}" type="sibTrans" cxnId="{CE788582-BCCA-4C23-BD41-20587200AE75}">
      <dgm:prSet/>
      <dgm:spPr/>
      <dgm:t>
        <a:bodyPr/>
        <a:lstStyle/>
        <a:p>
          <a:endParaRPr lang="en-ID"/>
        </a:p>
      </dgm:t>
    </dgm:pt>
    <dgm:pt modelId="{617E688A-7741-4144-99BB-7DC5A1FD686B}" type="pres">
      <dgm:prSet presAssocID="{10EC293D-FA09-4D05-8366-434894B467C0}" presName="CompostProcess" presStyleCnt="0">
        <dgm:presLayoutVars>
          <dgm:dir/>
          <dgm:resizeHandles val="exact"/>
        </dgm:presLayoutVars>
      </dgm:prSet>
      <dgm:spPr/>
    </dgm:pt>
    <dgm:pt modelId="{2A734181-EB53-4491-AD3B-8A0695BD1153}" type="pres">
      <dgm:prSet presAssocID="{10EC293D-FA09-4D05-8366-434894B467C0}" presName="arrow" presStyleLbl="bgShp" presStyleIdx="0" presStyleCnt="1" custLinFactNeighborX="-2684" custLinFactNeighborY="-9711"/>
      <dgm:spPr/>
    </dgm:pt>
    <dgm:pt modelId="{4C32E7EE-8DA7-4B88-983F-64CC31FC02B9}" type="pres">
      <dgm:prSet presAssocID="{10EC293D-FA09-4D05-8366-434894B467C0}" presName="linearProcess" presStyleCnt="0"/>
      <dgm:spPr/>
    </dgm:pt>
    <dgm:pt modelId="{097A7D22-1460-481F-B4E0-7A86AE5C1552}" type="pres">
      <dgm:prSet presAssocID="{0041F0E1-2B0F-4BE6-8721-BF7A20CCFD01}" presName="textNode" presStyleLbl="node1" presStyleIdx="0" presStyleCnt="3" custLinFactNeighborX="-7193" custLinFactNeighborY="-1957">
        <dgm:presLayoutVars>
          <dgm:bulletEnabled val="1"/>
        </dgm:presLayoutVars>
      </dgm:prSet>
      <dgm:spPr/>
    </dgm:pt>
    <dgm:pt modelId="{E5BA04F6-4267-417F-BB2C-0F5C0EC613A4}" type="pres">
      <dgm:prSet presAssocID="{30CF08B6-793A-474C-81AA-82F93D8D1296}" presName="sibTrans" presStyleCnt="0"/>
      <dgm:spPr/>
    </dgm:pt>
    <dgm:pt modelId="{835F4100-F5AA-4D85-80E7-59F2C6FE37B8}" type="pres">
      <dgm:prSet presAssocID="{7EB743AE-EB17-42BA-9FC3-EAEEC207DD2B}" presName="textNode" presStyleLbl="node1" presStyleIdx="1" presStyleCnt="3">
        <dgm:presLayoutVars>
          <dgm:bulletEnabled val="1"/>
        </dgm:presLayoutVars>
      </dgm:prSet>
      <dgm:spPr/>
    </dgm:pt>
    <dgm:pt modelId="{C61B19BC-018F-443C-BF6C-81433955E572}" type="pres">
      <dgm:prSet presAssocID="{3ABD16C1-2318-43F7-AF27-420393FC8E6B}" presName="sibTrans" presStyleCnt="0"/>
      <dgm:spPr/>
    </dgm:pt>
    <dgm:pt modelId="{9636B5A9-7D50-4423-B146-2B44A60496DD}" type="pres">
      <dgm:prSet presAssocID="{7291C18A-BD88-4F09-BB21-CCDE90B7307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D367C06-BF30-465B-97C6-1B9562D08083}" type="presOf" srcId="{0041F0E1-2B0F-4BE6-8721-BF7A20CCFD01}" destId="{097A7D22-1460-481F-B4E0-7A86AE5C1552}" srcOrd="0" destOrd="0" presId="urn:microsoft.com/office/officeart/2005/8/layout/hProcess9"/>
    <dgm:cxn modelId="{7BE0CE60-9D46-4748-A61C-8B305202130E}" srcId="{10EC293D-FA09-4D05-8366-434894B467C0}" destId="{0041F0E1-2B0F-4BE6-8721-BF7A20CCFD01}" srcOrd="0" destOrd="0" parTransId="{002D35F8-3E85-444C-B904-5291374ADA63}" sibTransId="{30CF08B6-793A-474C-81AA-82F93D8D1296}"/>
    <dgm:cxn modelId="{5676E578-6C55-481E-BC50-6DA8D44E48CF}" type="presOf" srcId="{7EB743AE-EB17-42BA-9FC3-EAEEC207DD2B}" destId="{835F4100-F5AA-4D85-80E7-59F2C6FE37B8}" srcOrd="0" destOrd="0" presId="urn:microsoft.com/office/officeart/2005/8/layout/hProcess9"/>
    <dgm:cxn modelId="{CE788582-BCCA-4C23-BD41-20587200AE75}" srcId="{10EC293D-FA09-4D05-8366-434894B467C0}" destId="{7291C18A-BD88-4F09-BB21-CCDE90B73075}" srcOrd="2" destOrd="0" parTransId="{8324DD9A-E774-4BCC-A594-27A4CBC68F05}" sibTransId="{A2E964EC-9E2B-42ED-8F1D-F1D25A17BEF7}"/>
    <dgm:cxn modelId="{5A4B8982-7873-4253-A01A-30FD63A1D1E7}" type="presOf" srcId="{7291C18A-BD88-4F09-BB21-CCDE90B73075}" destId="{9636B5A9-7D50-4423-B146-2B44A60496DD}" srcOrd="0" destOrd="0" presId="urn:microsoft.com/office/officeart/2005/8/layout/hProcess9"/>
    <dgm:cxn modelId="{4B572D94-7133-4CB7-86BE-F40730038038}" type="presOf" srcId="{10EC293D-FA09-4D05-8366-434894B467C0}" destId="{617E688A-7741-4144-99BB-7DC5A1FD686B}" srcOrd="0" destOrd="0" presId="urn:microsoft.com/office/officeart/2005/8/layout/hProcess9"/>
    <dgm:cxn modelId="{D05998BE-0E49-4549-8805-392A639D59DA}" srcId="{10EC293D-FA09-4D05-8366-434894B467C0}" destId="{7EB743AE-EB17-42BA-9FC3-EAEEC207DD2B}" srcOrd="1" destOrd="0" parTransId="{FC7F8AB9-8DA1-4224-8A12-846A1B6F8B0B}" sibTransId="{3ABD16C1-2318-43F7-AF27-420393FC8E6B}"/>
    <dgm:cxn modelId="{499D91C8-936B-47B0-BA43-E485D9B39588}" type="presParOf" srcId="{617E688A-7741-4144-99BB-7DC5A1FD686B}" destId="{2A734181-EB53-4491-AD3B-8A0695BD1153}" srcOrd="0" destOrd="0" presId="urn:microsoft.com/office/officeart/2005/8/layout/hProcess9"/>
    <dgm:cxn modelId="{EB2C42EE-7D78-46AC-B15A-E991B0F02EBD}" type="presParOf" srcId="{617E688A-7741-4144-99BB-7DC5A1FD686B}" destId="{4C32E7EE-8DA7-4B88-983F-64CC31FC02B9}" srcOrd="1" destOrd="0" presId="urn:microsoft.com/office/officeart/2005/8/layout/hProcess9"/>
    <dgm:cxn modelId="{BB3BD2E6-ADF4-4264-84C7-554AD4F4FDD5}" type="presParOf" srcId="{4C32E7EE-8DA7-4B88-983F-64CC31FC02B9}" destId="{097A7D22-1460-481F-B4E0-7A86AE5C1552}" srcOrd="0" destOrd="0" presId="urn:microsoft.com/office/officeart/2005/8/layout/hProcess9"/>
    <dgm:cxn modelId="{77793F14-E121-4C41-BB5B-5909F6FA6607}" type="presParOf" srcId="{4C32E7EE-8DA7-4B88-983F-64CC31FC02B9}" destId="{E5BA04F6-4267-417F-BB2C-0F5C0EC613A4}" srcOrd="1" destOrd="0" presId="urn:microsoft.com/office/officeart/2005/8/layout/hProcess9"/>
    <dgm:cxn modelId="{5694582F-3080-4147-960D-7ABFD00224D1}" type="presParOf" srcId="{4C32E7EE-8DA7-4B88-983F-64CC31FC02B9}" destId="{835F4100-F5AA-4D85-80E7-59F2C6FE37B8}" srcOrd="2" destOrd="0" presId="urn:microsoft.com/office/officeart/2005/8/layout/hProcess9"/>
    <dgm:cxn modelId="{9531BDB1-763A-4299-B69C-F143F4A51F41}" type="presParOf" srcId="{4C32E7EE-8DA7-4B88-983F-64CC31FC02B9}" destId="{C61B19BC-018F-443C-BF6C-81433955E572}" srcOrd="3" destOrd="0" presId="urn:microsoft.com/office/officeart/2005/8/layout/hProcess9"/>
    <dgm:cxn modelId="{098DDD66-0BA7-4C31-9F3D-0F6C5991CE4D}" type="presParOf" srcId="{4C32E7EE-8DA7-4B88-983F-64CC31FC02B9}" destId="{9636B5A9-7D50-4423-B146-2B44A60496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95FF93-98CD-4017-A8A1-DAACA9455EE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9243B04-C5BC-45B3-94AB-31CDEBDE5D42}">
      <dgm:prSet phldrT="[Text]"/>
      <dgm:spPr/>
      <dgm:t>
        <a:bodyPr/>
        <a:lstStyle/>
        <a:p>
          <a:r>
            <a:rPr lang="id-ID" dirty="0"/>
            <a:t>AKADEMIK</a:t>
          </a:r>
          <a:endParaRPr lang="en-ID" dirty="0"/>
        </a:p>
      </dgm:t>
    </dgm:pt>
    <dgm:pt modelId="{20A40692-98C7-4727-815C-08F80D5BFB07}" type="parTrans" cxnId="{B1FA7E7C-C04C-47C2-8CF3-8F1C3FEB6C8C}">
      <dgm:prSet/>
      <dgm:spPr/>
      <dgm:t>
        <a:bodyPr/>
        <a:lstStyle/>
        <a:p>
          <a:endParaRPr lang="en-ID"/>
        </a:p>
      </dgm:t>
    </dgm:pt>
    <dgm:pt modelId="{8F5E51A9-CD74-4E56-AB81-1A7663E0A30E}" type="sibTrans" cxnId="{B1FA7E7C-C04C-47C2-8CF3-8F1C3FEB6C8C}">
      <dgm:prSet/>
      <dgm:spPr/>
      <dgm:t>
        <a:bodyPr/>
        <a:lstStyle/>
        <a:p>
          <a:endParaRPr lang="en-ID"/>
        </a:p>
      </dgm:t>
    </dgm:pt>
    <dgm:pt modelId="{77046534-D166-46F4-8EA7-6394982D296B}">
      <dgm:prSet phldrT="[Text]"/>
      <dgm:spPr/>
      <dgm:t>
        <a:bodyPr/>
        <a:lstStyle/>
        <a:p>
          <a:r>
            <a:rPr lang="id-ID" dirty="0"/>
            <a:t>SARJANA (S1)</a:t>
          </a:r>
          <a:endParaRPr lang="en-ID" dirty="0"/>
        </a:p>
      </dgm:t>
    </dgm:pt>
    <dgm:pt modelId="{9321F4AC-21E2-4BBE-A2CB-7331CE060AB0}" type="parTrans" cxnId="{D62F0D9D-38CE-4103-994C-D0D157C544EF}">
      <dgm:prSet/>
      <dgm:spPr/>
      <dgm:t>
        <a:bodyPr/>
        <a:lstStyle/>
        <a:p>
          <a:endParaRPr lang="en-ID"/>
        </a:p>
      </dgm:t>
    </dgm:pt>
    <dgm:pt modelId="{1F4DCC13-EA93-425E-BA1E-CE0BBE87A901}" type="sibTrans" cxnId="{D62F0D9D-38CE-4103-994C-D0D157C544EF}">
      <dgm:prSet/>
      <dgm:spPr/>
      <dgm:t>
        <a:bodyPr/>
        <a:lstStyle/>
        <a:p>
          <a:endParaRPr lang="en-ID"/>
        </a:p>
      </dgm:t>
    </dgm:pt>
    <dgm:pt modelId="{672BB017-9AA4-432E-A682-2FB46A190253}">
      <dgm:prSet phldrT="[Text]"/>
      <dgm:spPr/>
      <dgm:t>
        <a:bodyPr/>
        <a:lstStyle/>
        <a:p>
          <a:r>
            <a:rPr lang="id-ID" dirty="0"/>
            <a:t>MAGISTER (S2)</a:t>
          </a:r>
          <a:endParaRPr lang="en-ID" dirty="0"/>
        </a:p>
      </dgm:t>
    </dgm:pt>
    <dgm:pt modelId="{870F6637-69D0-42EC-ACE2-F99F06B030D4}" type="parTrans" cxnId="{9053A410-2A29-4D94-B223-5ECBDAB39176}">
      <dgm:prSet/>
      <dgm:spPr/>
      <dgm:t>
        <a:bodyPr/>
        <a:lstStyle/>
        <a:p>
          <a:endParaRPr lang="en-ID"/>
        </a:p>
      </dgm:t>
    </dgm:pt>
    <dgm:pt modelId="{AA95A16C-165C-4F4C-B105-1A210E657C96}" type="sibTrans" cxnId="{9053A410-2A29-4D94-B223-5ECBDAB39176}">
      <dgm:prSet/>
      <dgm:spPr/>
      <dgm:t>
        <a:bodyPr/>
        <a:lstStyle/>
        <a:p>
          <a:endParaRPr lang="en-ID"/>
        </a:p>
      </dgm:t>
    </dgm:pt>
    <dgm:pt modelId="{D1BF19B5-6811-4BBA-BDB6-A0ECFD11DF10}">
      <dgm:prSet phldrT="[Text]"/>
      <dgm:spPr/>
      <dgm:t>
        <a:bodyPr/>
        <a:lstStyle/>
        <a:p>
          <a:r>
            <a:rPr lang="id-ID" dirty="0"/>
            <a:t>DOKTORAL (S3)</a:t>
          </a:r>
          <a:endParaRPr lang="en-ID" dirty="0"/>
        </a:p>
      </dgm:t>
    </dgm:pt>
    <dgm:pt modelId="{3B06D437-0814-49B6-A5CB-8A5B48DD1F0B}" type="parTrans" cxnId="{F8E4E6F3-96BF-44AD-91AC-C9F6B8F97969}">
      <dgm:prSet/>
      <dgm:spPr/>
      <dgm:t>
        <a:bodyPr/>
        <a:lstStyle/>
        <a:p>
          <a:endParaRPr lang="en-ID"/>
        </a:p>
      </dgm:t>
    </dgm:pt>
    <dgm:pt modelId="{8C4193B8-9C98-4B98-8787-434CC590D8CD}" type="sibTrans" cxnId="{F8E4E6F3-96BF-44AD-91AC-C9F6B8F97969}">
      <dgm:prSet/>
      <dgm:spPr/>
      <dgm:t>
        <a:bodyPr/>
        <a:lstStyle/>
        <a:p>
          <a:endParaRPr lang="en-ID"/>
        </a:p>
      </dgm:t>
    </dgm:pt>
    <dgm:pt modelId="{C749CC51-A126-4F93-966C-69A4A8300D3F}" type="pres">
      <dgm:prSet presAssocID="{E095FF93-98CD-4017-A8A1-DAACA9455E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E04A00-75CA-4D82-813F-AFEBF5E4E4CE}" type="pres">
      <dgm:prSet presAssocID="{C9243B04-C5BC-45B3-94AB-31CDEBDE5D42}" presName="centerShape" presStyleLbl="node0" presStyleIdx="0" presStyleCnt="1"/>
      <dgm:spPr/>
    </dgm:pt>
    <dgm:pt modelId="{EBE36DD6-D4E0-48A0-A55F-FB85BD8678F7}" type="pres">
      <dgm:prSet presAssocID="{9321F4AC-21E2-4BBE-A2CB-7331CE060AB0}" presName="parTrans" presStyleLbl="bgSibTrans2D1" presStyleIdx="0" presStyleCnt="3"/>
      <dgm:spPr/>
    </dgm:pt>
    <dgm:pt modelId="{B66A75E8-6CDC-4D01-B1F8-D6BCB9701EA5}" type="pres">
      <dgm:prSet presAssocID="{77046534-D166-46F4-8EA7-6394982D296B}" presName="node" presStyleLbl="node1" presStyleIdx="0" presStyleCnt="3">
        <dgm:presLayoutVars>
          <dgm:bulletEnabled val="1"/>
        </dgm:presLayoutVars>
      </dgm:prSet>
      <dgm:spPr/>
    </dgm:pt>
    <dgm:pt modelId="{0E728C52-179A-47BC-B734-0E1D345910BF}" type="pres">
      <dgm:prSet presAssocID="{870F6637-69D0-42EC-ACE2-F99F06B030D4}" presName="parTrans" presStyleLbl="bgSibTrans2D1" presStyleIdx="1" presStyleCnt="3"/>
      <dgm:spPr/>
    </dgm:pt>
    <dgm:pt modelId="{2C5CEE27-7C75-4163-B0D1-6A49CD41277B}" type="pres">
      <dgm:prSet presAssocID="{672BB017-9AA4-432E-A682-2FB46A190253}" presName="node" presStyleLbl="node1" presStyleIdx="1" presStyleCnt="3">
        <dgm:presLayoutVars>
          <dgm:bulletEnabled val="1"/>
        </dgm:presLayoutVars>
      </dgm:prSet>
      <dgm:spPr/>
    </dgm:pt>
    <dgm:pt modelId="{EAE3AF5C-DB78-43BC-A266-22C8CD7AF6D8}" type="pres">
      <dgm:prSet presAssocID="{3B06D437-0814-49B6-A5CB-8A5B48DD1F0B}" presName="parTrans" presStyleLbl="bgSibTrans2D1" presStyleIdx="2" presStyleCnt="3"/>
      <dgm:spPr/>
    </dgm:pt>
    <dgm:pt modelId="{3342EBF1-3F96-45B3-A422-6A097FBC2120}" type="pres">
      <dgm:prSet presAssocID="{D1BF19B5-6811-4BBA-BDB6-A0ECFD11DF10}" presName="node" presStyleLbl="node1" presStyleIdx="2" presStyleCnt="3">
        <dgm:presLayoutVars>
          <dgm:bulletEnabled val="1"/>
        </dgm:presLayoutVars>
      </dgm:prSet>
      <dgm:spPr/>
    </dgm:pt>
  </dgm:ptLst>
  <dgm:cxnLst>
    <dgm:cxn modelId="{9053A410-2A29-4D94-B223-5ECBDAB39176}" srcId="{C9243B04-C5BC-45B3-94AB-31CDEBDE5D42}" destId="{672BB017-9AA4-432E-A682-2FB46A190253}" srcOrd="1" destOrd="0" parTransId="{870F6637-69D0-42EC-ACE2-F99F06B030D4}" sibTransId="{AA95A16C-165C-4F4C-B105-1A210E657C96}"/>
    <dgm:cxn modelId="{9918EF17-727E-4F44-AF16-CC8B65F42F3F}" type="presOf" srcId="{870F6637-69D0-42EC-ACE2-F99F06B030D4}" destId="{0E728C52-179A-47BC-B734-0E1D345910BF}" srcOrd="0" destOrd="0" presId="urn:microsoft.com/office/officeart/2005/8/layout/radial4"/>
    <dgm:cxn modelId="{0E114426-CBEF-458E-A0DF-3C94FA59C587}" type="presOf" srcId="{77046534-D166-46F4-8EA7-6394982D296B}" destId="{B66A75E8-6CDC-4D01-B1F8-D6BCB9701EA5}" srcOrd="0" destOrd="0" presId="urn:microsoft.com/office/officeart/2005/8/layout/radial4"/>
    <dgm:cxn modelId="{6B47E068-84CF-40AE-8596-F504B2B861BE}" type="presOf" srcId="{9321F4AC-21E2-4BBE-A2CB-7331CE060AB0}" destId="{EBE36DD6-D4E0-48A0-A55F-FB85BD8678F7}" srcOrd="0" destOrd="0" presId="urn:microsoft.com/office/officeart/2005/8/layout/radial4"/>
    <dgm:cxn modelId="{54A3EE4F-CF48-4030-802C-E731B79D592E}" type="presOf" srcId="{672BB017-9AA4-432E-A682-2FB46A190253}" destId="{2C5CEE27-7C75-4163-B0D1-6A49CD41277B}" srcOrd="0" destOrd="0" presId="urn:microsoft.com/office/officeart/2005/8/layout/radial4"/>
    <dgm:cxn modelId="{B1FA7E7C-C04C-47C2-8CF3-8F1C3FEB6C8C}" srcId="{E095FF93-98CD-4017-A8A1-DAACA9455EE4}" destId="{C9243B04-C5BC-45B3-94AB-31CDEBDE5D42}" srcOrd="0" destOrd="0" parTransId="{20A40692-98C7-4727-815C-08F80D5BFB07}" sibTransId="{8F5E51A9-CD74-4E56-AB81-1A7663E0A30E}"/>
    <dgm:cxn modelId="{9571C483-3678-403B-8B86-6A9A05AE96C6}" type="presOf" srcId="{E095FF93-98CD-4017-A8A1-DAACA9455EE4}" destId="{C749CC51-A126-4F93-966C-69A4A8300D3F}" srcOrd="0" destOrd="0" presId="urn:microsoft.com/office/officeart/2005/8/layout/radial4"/>
    <dgm:cxn modelId="{D62F0D9D-38CE-4103-994C-D0D157C544EF}" srcId="{C9243B04-C5BC-45B3-94AB-31CDEBDE5D42}" destId="{77046534-D166-46F4-8EA7-6394982D296B}" srcOrd="0" destOrd="0" parTransId="{9321F4AC-21E2-4BBE-A2CB-7331CE060AB0}" sibTransId="{1F4DCC13-EA93-425E-BA1E-CE0BBE87A901}"/>
    <dgm:cxn modelId="{396497B8-C533-464B-A1A2-0376A2897E4D}" type="presOf" srcId="{D1BF19B5-6811-4BBA-BDB6-A0ECFD11DF10}" destId="{3342EBF1-3F96-45B3-A422-6A097FBC2120}" srcOrd="0" destOrd="0" presId="urn:microsoft.com/office/officeart/2005/8/layout/radial4"/>
    <dgm:cxn modelId="{DF57BEBC-5127-428A-A367-C7BE3DFD42D8}" type="presOf" srcId="{3B06D437-0814-49B6-A5CB-8A5B48DD1F0B}" destId="{EAE3AF5C-DB78-43BC-A266-22C8CD7AF6D8}" srcOrd="0" destOrd="0" presId="urn:microsoft.com/office/officeart/2005/8/layout/radial4"/>
    <dgm:cxn modelId="{950C4DF1-0D8B-4599-8A97-5DC1CF81410D}" type="presOf" srcId="{C9243B04-C5BC-45B3-94AB-31CDEBDE5D42}" destId="{83E04A00-75CA-4D82-813F-AFEBF5E4E4CE}" srcOrd="0" destOrd="0" presId="urn:microsoft.com/office/officeart/2005/8/layout/radial4"/>
    <dgm:cxn modelId="{F8E4E6F3-96BF-44AD-91AC-C9F6B8F97969}" srcId="{C9243B04-C5BC-45B3-94AB-31CDEBDE5D42}" destId="{D1BF19B5-6811-4BBA-BDB6-A0ECFD11DF10}" srcOrd="2" destOrd="0" parTransId="{3B06D437-0814-49B6-A5CB-8A5B48DD1F0B}" sibTransId="{8C4193B8-9C98-4B98-8787-434CC590D8CD}"/>
    <dgm:cxn modelId="{64C879A2-8E41-4EF1-BD4B-DA549B6B8ABB}" type="presParOf" srcId="{C749CC51-A126-4F93-966C-69A4A8300D3F}" destId="{83E04A00-75CA-4D82-813F-AFEBF5E4E4CE}" srcOrd="0" destOrd="0" presId="urn:microsoft.com/office/officeart/2005/8/layout/radial4"/>
    <dgm:cxn modelId="{0F26858B-F9DB-4BD7-9126-B61F86F2AB3F}" type="presParOf" srcId="{C749CC51-A126-4F93-966C-69A4A8300D3F}" destId="{EBE36DD6-D4E0-48A0-A55F-FB85BD8678F7}" srcOrd="1" destOrd="0" presId="urn:microsoft.com/office/officeart/2005/8/layout/radial4"/>
    <dgm:cxn modelId="{B7E99E7D-12CB-46CF-9E3F-C302E5ED1E7C}" type="presParOf" srcId="{C749CC51-A126-4F93-966C-69A4A8300D3F}" destId="{B66A75E8-6CDC-4D01-B1F8-D6BCB9701EA5}" srcOrd="2" destOrd="0" presId="urn:microsoft.com/office/officeart/2005/8/layout/radial4"/>
    <dgm:cxn modelId="{B53291B2-9035-47B7-8FA8-1875F96C6A9B}" type="presParOf" srcId="{C749CC51-A126-4F93-966C-69A4A8300D3F}" destId="{0E728C52-179A-47BC-B734-0E1D345910BF}" srcOrd="3" destOrd="0" presId="urn:microsoft.com/office/officeart/2005/8/layout/radial4"/>
    <dgm:cxn modelId="{4E8E2A44-8A0E-4A9B-978B-2EDE0C67E89B}" type="presParOf" srcId="{C749CC51-A126-4F93-966C-69A4A8300D3F}" destId="{2C5CEE27-7C75-4163-B0D1-6A49CD41277B}" srcOrd="4" destOrd="0" presId="urn:microsoft.com/office/officeart/2005/8/layout/radial4"/>
    <dgm:cxn modelId="{ED680316-99DD-4E1D-B952-412FA5371F01}" type="presParOf" srcId="{C749CC51-A126-4F93-966C-69A4A8300D3F}" destId="{EAE3AF5C-DB78-43BC-A266-22C8CD7AF6D8}" srcOrd="5" destOrd="0" presId="urn:microsoft.com/office/officeart/2005/8/layout/radial4"/>
    <dgm:cxn modelId="{54357D25-C734-4CD3-8C31-C60B45F63D18}" type="presParOf" srcId="{C749CC51-A126-4F93-966C-69A4A8300D3F}" destId="{3342EBF1-3F96-45B3-A422-6A097FBC212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95FF93-98CD-4017-A8A1-DAACA9455EE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9243B04-C5BC-45B3-94AB-31CDEBDE5D42}">
      <dgm:prSet phldrT="[Text]"/>
      <dgm:spPr/>
      <dgm:t>
        <a:bodyPr/>
        <a:lstStyle/>
        <a:p>
          <a:r>
            <a:rPr lang="id-ID" dirty="0"/>
            <a:t>VOKASI</a:t>
          </a:r>
          <a:endParaRPr lang="en-ID" dirty="0"/>
        </a:p>
      </dgm:t>
    </dgm:pt>
    <dgm:pt modelId="{20A40692-98C7-4727-815C-08F80D5BFB07}" type="parTrans" cxnId="{B1FA7E7C-C04C-47C2-8CF3-8F1C3FEB6C8C}">
      <dgm:prSet/>
      <dgm:spPr/>
      <dgm:t>
        <a:bodyPr/>
        <a:lstStyle/>
        <a:p>
          <a:endParaRPr lang="en-ID"/>
        </a:p>
      </dgm:t>
    </dgm:pt>
    <dgm:pt modelId="{8F5E51A9-CD74-4E56-AB81-1A7663E0A30E}" type="sibTrans" cxnId="{B1FA7E7C-C04C-47C2-8CF3-8F1C3FEB6C8C}">
      <dgm:prSet/>
      <dgm:spPr/>
      <dgm:t>
        <a:bodyPr/>
        <a:lstStyle/>
        <a:p>
          <a:endParaRPr lang="en-ID"/>
        </a:p>
      </dgm:t>
    </dgm:pt>
    <dgm:pt modelId="{77046534-D166-46F4-8EA7-6394982D296B}">
      <dgm:prSet phldrT="[Text]"/>
      <dgm:spPr/>
      <dgm:t>
        <a:bodyPr/>
        <a:lstStyle/>
        <a:p>
          <a:r>
            <a:rPr lang="id-ID" dirty="0"/>
            <a:t>DIV / S1 TERAPAN</a:t>
          </a:r>
          <a:endParaRPr lang="en-ID" dirty="0"/>
        </a:p>
      </dgm:t>
    </dgm:pt>
    <dgm:pt modelId="{9321F4AC-21E2-4BBE-A2CB-7331CE060AB0}" type="parTrans" cxnId="{D62F0D9D-38CE-4103-994C-D0D157C544EF}">
      <dgm:prSet/>
      <dgm:spPr/>
      <dgm:t>
        <a:bodyPr/>
        <a:lstStyle/>
        <a:p>
          <a:endParaRPr lang="en-ID"/>
        </a:p>
      </dgm:t>
    </dgm:pt>
    <dgm:pt modelId="{1F4DCC13-EA93-425E-BA1E-CE0BBE87A901}" type="sibTrans" cxnId="{D62F0D9D-38CE-4103-994C-D0D157C544EF}">
      <dgm:prSet/>
      <dgm:spPr/>
      <dgm:t>
        <a:bodyPr/>
        <a:lstStyle/>
        <a:p>
          <a:endParaRPr lang="en-ID"/>
        </a:p>
      </dgm:t>
    </dgm:pt>
    <dgm:pt modelId="{672BB017-9AA4-432E-A682-2FB46A190253}">
      <dgm:prSet phldrT="[Text]"/>
      <dgm:spPr/>
      <dgm:t>
        <a:bodyPr/>
        <a:lstStyle/>
        <a:p>
          <a:r>
            <a:rPr lang="id-ID" dirty="0"/>
            <a:t>S2 TERAPAN</a:t>
          </a:r>
          <a:endParaRPr lang="en-ID" dirty="0"/>
        </a:p>
      </dgm:t>
    </dgm:pt>
    <dgm:pt modelId="{870F6637-69D0-42EC-ACE2-F99F06B030D4}" type="parTrans" cxnId="{9053A410-2A29-4D94-B223-5ECBDAB39176}">
      <dgm:prSet/>
      <dgm:spPr/>
      <dgm:t>
        <a:bodyPr/>
        <a:lstStyle/>
        <a:p>
          <a:endParaRPr lang="en-ID"/>
        </a:p>
      </dgm:t>
    </dgm:pt>
    <dgm:pt modelId="{AA95A16C-165C-4F4C-B105-1A210E657C96}" type="sibTrans" cxnId="{9053A410-2A29-4D94-B223-5ECBDAB39176}">
      <dgm:prSet/>
      <dgm:spPr/>
      <dgm:t>
        <a:bodyPr/>
        <a:lstStyle/>
        <a:p>
          <a:endParaRPr lang="en-ID"/>
        </a:p>
      </dgm:t>
    </dgm:pt>
    <dgm:pt modelId="{D1BF19B5-6811-4BBA-BDB6-A0ECFD11DF10}">
      <dgm:prSet phldrT="[Text]"/>
      <dgm:spPr/>
      <dgm:t>
        <a:bodyPr/>
        <a:lstStyle/>
        <a:p>
          <a:r>
            <a:rPr lang="id-ID" dirty="0"/>
            <a:t>S3 TERAPAN</a:t>
          </a:r>
          <a:endParaRPr lang="en-ID" dirty="0"/>
        </a:p>
      </dgm:t>
    </dgm:pt>
    <dgm:pt modelId="{3B06D437-0814-49B6-A5CB-8A5B48DD1F0B}" type="parTrans" cxnId="{F8E4E6F3-96BF-44AD-91AC-C9F6B8F97969}">
      <dgm:prSet/>
      <dgm:spPr/>
      <dgm:t>
        <a:bodyPr/>
        <a:lstStyle/>
        <a:p>
          <a:endParaRPr lang="en-ID"/>
        </a:p>
      </dgm:t>
    </dgm:pt>
    <dgm:pt modelId="{8C4193B8-9C98-4B98-8787-434CC590D8CD}" type="sibTrans" cxnId="{F8E4E6F3-96BF-44AD-91AC-C9F6B8F97969}">
      <dgm:prSet/>
      <dgm:spPr/>
      <dgm:t>
        <a:bodyPr/>
        <a:lstStyle/>
        <a:p>
          <a:endParaRPr lang="en-ID"/>
        </a:p>
      </dgm:t>
    </dgm:pt>
    <dgm:pt modelId="{C749CC51-A126-4F93-966C-69A4A8300D3F}" type="pres">
      <dgm:prSet presAssocID="{E095FF93-98CD-4017-A8A1-DAACA9455E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E04A00-75CA-4D82-813F-AFEBF5E4E4CE}" type="pres">
      <dgm:prSet presAssocID="{C9243B04-C5BC-45B3-94AB-31CDEBDE5D42}" presName="centerShape" presStyleLbl="node0" presStyleIdx="0" presStyleCnt="1"/>
      <dgm:spPr/>
    </dgm:pt>
    <dgm:pt modelId="{EBE36DD6-D4E0-48A0-A55F-FB85BD8678F7}" type="pres">
      <dgm:prSet presAssocID="{9321F4AC-21E2-4BBE-A2CB-7331CE060AB0}" presName="parTrans" presStyleLbl="bgSibTrans2D1" presStyleIdx="0" presStyleCnt="3"/>
      <dgm:spPr/>
    </dgm:pt>
    <dgm:pt modelId="{B66A75E8-6CDC-4D01-B1F8-D6BCB9701EA5}" type="pres">
      <dgm:prSet presAssocID="{77046534-D166-46F4-8EA7-6394982D296B}" presName="node" presStyleLbl="node1" presStyleIdx="0" presStyleCnt="3">
        <dgm:presLayoutVars>
          <dgm:bulletEnabled val="1"/>
        </dgm:presLayoutVars>
      </dgm:prSet>
      <dgm:spPr/>
    </dgm:pt>
    <dgm:pt modelId="{0E728C52-179A-47BC-B734-0E1D345910BF}" type="pres">
      <dgm:prSet presAssocID="{870F6637-69D0-42EC-ACE2-F99F06B030D4}" presName="parTrans" presStyleLbl="bgSibTrans2D1" presStyleIdx="1" presStyleCnt="3"/>
      <dgm:spPr/>
    </dgm:pt>
    <dgm:pt modelId="{2C5CEE27-7C75-4163-B0D1-6A49CD41277B}" type="pres">
      <dgm:prSet presAssocID="{672BB017-9AA4-432E-A682-2FB46A190253}" presName="node" presStyleLbl="node1" presStyleIdx="1" presStyleCnt="3">
        <dgm:presLayoutVars>
          <dgm:bulletEnabled val="1"/>
        </dgm:presLayoutVars>
      </dgm:prSet>
      <dgm:spPr/>
    </dgm:pt>
    <dgm:pt modelId="{EAE3AF5C-DB78-43BC-A266-22C8CD7AF6D8}" type="pres">
      <dgm:prSet presAssocID="{3B06D437-0814-49B6-A5CB-8A5B48DD1F0B}" presName="parTrans" presStyleLbl="bgSibTrans2D1" presStyleIdx="2" presStyleCnt="3"/>
      <dgm:spPr/>
    </dgm:pt>
    <dgm:pt modelId="{3342EBF1-3F96-45B3-A422-6A097FBC2120}" type="pres">
      <dgm:prSet presAssocID="{D1BF19B5-6811-4BBA-BDB6-A0ECFD11DF10}" presName="node" presStyleLbl="node1" presStyleIdx="2" presStyleCnt="3">
        <dgm:presLayoutVars>
          <dgm:bulletEnabled val="1"/>
        </dgm:presLayoutVars>
      </dgm:prSet>
      <dgm:spPr/>
    </dgm:pt>
  </dgm:ptLst>
  <dgm:cxnLst>
    <dgm:cxn modelId="{9053A410-2A29-4D94-B223-5ECBDAB39176}" srcId="{C9243B04-C5BC-45B3-94AB-31CDEBDE5D42}" destId="{672BB017-9AA4-432E-A682-2FB46A190253}" srcOrd="1" destOrd="0" parTransId="{870F6637-69D0-42EC-ACE2-F99F06B030D4}" sibTransId="{AA95A16C-165C-4F4C-B105-1A210E657C96}"/>
    <dgm:cxn modelId="{9918EF17-727E-4F44-AF16-CC8B65F42F3F}" type="presOf" srcId="{870F6637-69D0-42EC-ACE2-F99F06B030D4}" destId="{0E728C52-179A-47BC-B734-0E1D345910BF}" srcOrd="0" destOrd="0" presId="urn:microsoft.com/office/officeart/2005/8/layout/radial4"/>
    <dgm:cxn modelId="{0E114426-CBEF-458E-A0DF-3C94FA59C587}" type="presOf" srcId="{77046534-D166-46F4-8EA7-6394982D296B}" destId="{B66A75E8-6CDC-4D01-B1F8-D6BCB9701EA5}" srcOrd="0" destOrd="0" presId="urn:microsoft.com/office/officeart/2005/8/layout/radial4"/>
    <dgm:cxn modelId="{6B47E068-84CF-40AE-8596-F504B2B861BE}" type="presOf" srcId="{9321F4AC-21E2-4BBE-A2CB-7331CE060AB0}" destId="{EBE36DD6-D4E0-48A0-A55F-FB85BD8678F7}" srcOrd="0" destOrd="0" presId="urn:microsoft.com/office/officeart/2005/8/layout/radial4"/>
    <dgm:cxn modelId="{54A3EE4F-CF48-4030-802C-E731B79D592E}" type="presOf" srcId="{672BB017-9AA4-432E-A682-2FB46A190253}" destId="{2C5CEE27-7C75-4163-B0D1-6A49CD41277B}" srcOrd="0" destOrd="0" presId="urn:microsoft.com/office/officeart/2005/8/layout/radial4"/>
    <dgm:cxn modelId="{B1FA7E7C-C04C-47C2-8CF3-8F1C3FEB6C8C}" srcId="{E095FF93-98CD-4017-A8A1-DAACA9455EE4}" destId="{C9243B04-C5BC-45B3-94AB-31CDEBDE5D42}" srcOrd="0" destOrd="0" parTransId="{20A40692-98C7-4727-815C-08F80D5BFB07}" sibTransId="{8F5E51A9-CD74-4E56-AB81-1A7663E0A30E}"/>
    <dgm:cxn modelId="{9571C483-3678-403B-8B86-6A9A05AE96C6}" type="presOf" srcId="{E095FF93-98CD-4017-A8A1-DAACA9455EE4}" destId="{C749CC51-A126-4F93-966C-69A4A8300D3F}" srcOrd="0" destOrd="0" presId="urn:microsoft.com/office/officeart/2005/8/layout/radial4"/>
    <dgm:cxn modelId="{D62F0D9D-38CE-4103-994C-D0D157C544EF}" srcId="{C9243B04-C5BC-45B3-94AB-31CDEBDE5D42}" destId="{77046534-D166-46F4-8EA7-6394982D296B}" srcOrd="0" destOrd="0" parTransId="{9321F4AC-21E2-4BBE-A2CB-7331CE060AB0}" sibTransId="{1F4DCC13-EA93-425E-BA1E-CE0BBE87A901}"/>
    <dgm:cxn modelId="{396497B8-C533-464B-A1A2-0376A2897E4D}" type="presOf" srcId="{D1BF19B5-6811-4BBA-BDB6-A0ECFD11DF10}" destId="{3342EBF1-3F96-45B3-A422-6A097FBC2120}" srcOrd="0" destOrd="0" presId="urn:microsoft.com/office/officeart/2005/8/layout/radial4"/>
    <dgm:cxn modelId="{DF57BEBC-5127-428A-A367-C7BE3DFD42D8}" type="presOf" srcId="{3B06D437-0814-49B6-A5CB-8A5B48DD1F0B}" destId="{EAE3AF5C-DB78-43BC-A266-22C8CD7AF6D8}" srcOrd="0" destOrd="0" presId="urn:microsoft.com/office/officeart/2005/8/layout/radial4"/>
    <dgm:cxn modelId="{950C4DF1-0D8B-4599-8A97-5DC1CF81410D}" type="presOf" srcId="{C9243B04-C5BC-45B3-94AB-31CDEBDE5D42}" destId="{83E04A00-75CA-4D82-813F-AFEBF5E4E4CE}" srcOrd="0" destOrd="0" presId="urn:microsoft.com/office/officeart/2005/8/layout/radial4"/>
    <dgm:cxn modelId="{F8E4E6F3-96BF-44AD-91AC-C9F6B8F97969}" srcId="{C9243B04-C5BC-45B3-94AB-31CDEBDE5D42}" destId="{D1BF19B5-6811-4BBA-BDB6-A0ECFD11DF10}" srcOrd="2" destOrd="0" parTransId="{3B06D437-0814-49B6-A5CB-8A5B48DD1F0B}" sibTransId="{8C4193B8-9C98-4B98-8787-434CC590D8CD}"/>
    <dgm:cxn modelId="{64C879A2-8E41-4EF1-BD4B-DA549B6B8ABB}" type="presParOf" srcId="{C749CC51-A126-4F93-966C-69A4A8300D3F}" destId="{83E04A00-75CA-4D82-813F-AFEBF5E4E4CE}" srcOrd="0" destOrd="0" presId="urn:microsoft.com/office/officeart/2005/8/layout/radial4"/>
    <dgm:cxn modelId="{0F26858B-F9DB-4BD7-9126-B61F86F2AB3F}" type="presParOf" srcId="{C749CC51-A126-4F93-966C-69A4A8300D3F}" destId="{EBE36DD6-D4E0-48A0-A55F-FB85BD8678F7}" srcOrd="1" destOrd="0" presId="urn:microsoft.com/office/officeart/2005/8/layout/radial4"/>
    <dgm:cxn modelId="{B7E99E7D-12CB-46CF-9E3F-C302E5ED1E7C}" type="presParOf" srcId="{C749CC51-A126-4F93-966C-69A4A8300D3F}" destId="{B66A75E8-6CDC-4D01-B1F8-D6BCB9701EA5}" srcOrd="2" destOrd="0" presId="urn:microsoft.com/office/officeart/2005/8/layout/radial4"/>
    <dgm:cxn modelId="{B53291B2-9035-47B7-8FA8-1875F96C6A9B}" type="presParOf" srcId="{C749CC51-A126-4F93-966C-69A4A8300D3F}" destId="{0E728C52-179A-47BC-B734-0E1D345910BF}" srcOrd="3" destOrd="0" presId="urn:microsoft.com/office/officeart/2005/8/layout/radial4"/>
    <dgm:cxn modelId="{4E8E2A44-8A0E-4A9B-978B-2EDE0C67E89B}" type="presParOf" srcId="{C749CC51-A126-4F93-966C-69A4A8300D3F}" destId="{2C5CEE27-7C75-4163-B0D1-6A49CD41277B}" srcOrd="4" destOrd="0" presId="urn:microsoft.com/office/officeart/2005/8/layout/radial4"/>
    <dgm:cxn modelId="{ED680316-99DD-4E1D-B952-412FA5371F01}" type="presParOf" srcId="{C749CC51-A126-4F93-966C-69A4A8300D3F}" destId="{EAE3AF5C-DB78-43BC-A266-22C8CD7AF6D8}" srcOrd="5" destOrd="0" presId="urn:microsoft.com/office/officeart/2005/8/layout/radial4"/>
    <dgm:cxn modelId="{54357D25-C734-4CD3-8C31-C60B45F63D18}" type="presParOf" srcId="{C749CC51-A126-4F93-966C-69A4A8300D3F}" destId="{3342EBF1-3F96-45B3-A422-6A097FBC212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95FF93-98CD-4017-A8A1-DAACA9455EE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9243B04-C5BC-45B3-94AB-31CDEBDE5D42}">
      <dgm:prSet phldrT="[Text]"/>
      <dgm:spPr/>
      <dgm:t>
        <a:bodyPr/>
        <a:lstStyle/>
        <a:p>
          <a:r>
            <a:rPr lang="id-ID" dirty="0"/>
            <a:t>LAINNYA</a:t>
          </a:r>
          <a:endParaRPr lang="en-ID" dirty="0"/>
        </a:p>
      </dgm:t>
    </dgm:pt>
    <dgm:pt modelId="{20A40692-98C7-4727-815C-08F80D5BFB07}" type="parTrans" cxnId="{B1FA7E7C-C04C-47C2-8CF3-8F1C3FEB6C8C}">
      <dgm:prSet/>
      <dgm:spPr/>
      <dgm:t>
        <a:bodyPr/>
        <a:lstStyle/>
        <a:p>
          <a:endParaRPr lang="en-ID"/>
        </a:p>
      </dgm:t>
    </dgm:pt>
    <dgm:pt modelId="{8F5E51A9-CD74-4E56-AB81-1A7663E0A30E}" type="sibTrans" cxnId="{B1FA7E7C-C04C-47C2-8CF3-8F1C3FEB6C8C}">
      <dgm:prSet/>
      <dgm:spPr/>
      <dgm:t>
        <a:bodyPr/>
        <a:lstStyle/>
        <a:p>
          <a:endParaRPr lang="en-ID"/>
        </a:p>
      </dgm:t>
    </dgm:pt>
    <dgm:pt modelId="{77046534-D166-46F4-8EA7-6394982D296B}">
      <dgm:prSet phldrT="[Text]"/>
      <dgm:spPr/>
      <dgm:t>
        <a:bodyPr/>
        <a:lstStyle/>
        <a:p>
          <a:r>
            <a:rPr lang="id-ID" dirty="0"/>
            <a:t>PROFESI</a:t>
          </a:r>
          <a:endParaRPr lang="en-ID" dirty="0"/>
        </a:p>
      </dgm:t>
    </dgm:pt>
    <dgm:pt modelId="{9321F4AC-21E2-4BBE-A2CB-7331CE060AB0}" type="parTrans" cxnId="{D62F0D9D-38CE-4103-994C-D0D157C544EF}">
      <dgm:prSet/>
      <dgm:spPr/>
      <dgm:t>
        <a:bodyPr/>
        <a:lstStyle/>
        <a:p>
          <a:endParaRPr lang="en-ID"/>
        </a:p>
      </dgm:t>
    </dgm:pt>
    <dgm:pt modelId="{1F4DCC13-EA93-425E-BA1E-CE0BBE87A901}" type="sibTrans" cxnId="{D62F0D9D-38CE-4103-994C-D0D157C544EF}">
      <dgm:prSet/>
      <dgm:spPr/>
      <dgm:t>
        <a:bodyPr/>
        <a:lstStyle/>
        <a:p>
          <a:endParaRPr lang="en-ID"/>
        </a:p>
      </dgm:t>
    </dgm:pt>
    <dgm:pt modelId="{672BB017-9AA4-432E-A682-2FB46A190253}">
      <dgm:prSet phldrT="[Text]"/>
      <dgm:spPr/>
      <dgm:t>
        <a:bodyPr/>
        <a:lstStyle/>
        <a:p>
          <a:r>
            <a:rPr lang="id-ID" dirty="0"/>
            <a:t>SPESIALIS</a:t>
          </a:r>
          <a:endParaRPr lang="en-ID" dirty="0"/>
        </a:p>
      </dgm:t>
    </dgm:pt>
    <dgm:pt modelId="{870F6637-69D0-42EC-ACE2-F99F06B030D4}" type="parTrans" cxnId="{9053A410-2A29-4D94-B223-5ECBDAB39176}">
      <dgm:prSet/>
      <dgm:spPr/>
      <dgm:t>
        <a:bodyPr/>
        <a:lstStyle/>
        <a:p>
          <a:endParaRPr lang="en-ID"/>
        </a:p>
      </dgm:t>
    </dgm:pt>
    <dgm:pt modelId="{AA95A16C-165C-4F4C-B105-1A210E657C96}" type="sibTrans" cxnId="{9053A410-2A29-4D94-B223-5ECBDAB39176}">
      <dgm:prSet/>
      <dgm:spPr/>
      <dgm:t>
        <a:bodyPr/>
        <a:lstStyle/>
        <a:p>
          <a:endParaRPr lang="en-ID"/>
        </a:p>
      </dgm:t>
    </dgm:pt>
    <dgm:pt modelId="{D1BF19B5-6811-4BBA-BDB6-A0ECFD11DF10}">
      <dgm:prSet phldrT="[Text]"/>
      <dgm:spPr/>
      <dgm:t>
        <a:bodyPr/>
        <a:lstStyle/>
        <a:p>
          <a:r>
            <a:rPr lang="id-ID" dirty="0"/>
            <a:t>SUBSPESIALIS</a:t>
          </a:r>
          <a:endParaRPr lang="en-ID" dirty="0"/>
        </a:p>
      </dgm:t>
    </dgm:pt>
    <dgm:pt modelId="{3B06D437-0814-49B6-A5CB-8A5B48DD1F0B}" type="parTrans" cxnId="{F8E4E6F3-96BF-44AD-91AC-C9F6B8F97969}">
      <dgm:prSet/>
      <dgm:spPr/>
      <dgm:t>
        <a:bodyPr/>
        <a:lstStyle/>
        <a:p>
          <a:endParaRPr lang="en-ID"/>
        </a:p>
      </dgm:t>
    </dgm:pt>
    <dgm:pt modelId="{8C4193B8-9C98-4B98-8787-434CC590D8CD}" type="sibTrans" cxnId="{F8E4E6F3-96BF-44AD-91AC-C9F6B8F97969}">
      <dgm:prSet/>
      <dgm:spPr/>
      <dgm:t>
        <a:bodyPr/>
        <a:lstStyle/>
        <a:p>
          <a:endParaRPr lang="en-ID"/>
        </a:p>
      </dgm:t>
    </dgm:pt>
    <dgm:pt modelId="{C749CC51-A126-4F93-966C-69A4A8300D3F}" type="pres">
      <dgm:prSet presAssocID="{E095FF93-98CD-4017-A8A1-DAACA9455EE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E04A00-75CA-4D82-813F-AFEBF5E4E4CE}" type="pres">
      <dgm:prSet presAssocID="{C9243B04-C5BC-45B3-94AB-31CDEBDE5D42}" presName="centerShape" presStyleLbl="node0" presStyleIdx="0" presStyleCnt="1"/>
      <dgm:spPr/>
    </dgm:pt>
    <dgm:pt modelId="{EBE36DD6-D4E0-48A0-A55F-FB85BD8678F7}" type="pres">
      <dgm:prSet presAssocID="{9321F4AC-21E2-4BBE-A2CB-7331CE060AB0}" presName="parTrans" presStyleLbl="bgSibTrans2D1" presStyleIdx="0" presStyleCnt="3"/>
      <dgm:spPr/>
    </dgm:pt>
    <dgm:pt modelId="{B66A75E8-6CDC-4D01-B1F8-D6BCB9701EA5}" type="pres">
      <dgm:prSet presAssocID="{77046534-D166-46F4-8EA7-6394982D296B}" presName="node" presStyleLbl="node1" presStyleIdx="0" presStyleCnt="3">
        <dgm:presLayoutVars>
          <dgm:bulletEnabled val="1"/>
        </dgm:presLayoutVars>
      </dgm:prSet>
      <dgm:spPr/>
    </dgm:pt>
    <dgm:pt modelId="{0E728C52-179A-47BC-B734-0E1D345910BF}" type="pres">
      <dgm:prSet presAssocID="{870F6637-69D0-42EC-ACE2-F99F06B030D4}" presName="parTrans" presStyleLbl="bgSibTrans2D1" presStyleIdx="1" presStyleCnt="3"/>
      <dgm:spPr/>
    </dgm:pt>
    <dgm:pt modelId="{2C5CEE27-7C75-4163-B0D1-6A49CD41277B}" type="pres">
      <dgm:prSet presAssocID="{672BB017-9AA4-432E-A682-2FB46A190253}" presName="node" presStyleLbl="node1" presStyleIdx="1" presStyleCnt="3">
        <dgm:presLayoutVars>
          <dgm:bulletEnabled val="1"/>
        </dgm:presLayoutVars>
      </dgm:prSet>
      <dgm:spPr/>
    </dgm:pt>
    <dgm:pt modelId="{EAE3AF5C-DB78-43BC-A266-22C8CD7AF6D8}" type="pres">
      <dgm:prSet presAssocID="{3B06D437-0814-49B6-A5CB-8A5B48DD1F0B}" presName="parTrans" presStyleLbl="bgSibTrans2D1" presStyleIdx="2" presStyleCnt="3"/>
      <dgm:spPr/>
    </dgm:pt>
    <dgm:pt modelId="{3342EBF1-3F96-45B3-A422-6A097FBC2120}" type="pres">
      <dgm:prSet presAssocID="{D1BF19B5-6811-4BBA-BDB6-A0ECFD11DF10}" presName="node" presStyleLbl="node1" presStyleIdx="2" presStyleCnt="3">
        <dgm:presLayoutVars>
          <dgm:bulletEnabled val="1"/>
        </dgm:presLayoutVars>
      </dgm:prSet>
      <dgm:spPr/>
    </dgm:pt>
  </dgm:ptLst>
  <dgm:cxnLst>
    <dgm:cxn modelId="{9053A410-2A29-4D94-B223-5ECBDAB39176}" srcId="{C9243B04-C5BC-45B3-94AB-31CDEBDE5D42}" destId="{672BB017-9AA4-432E-A682-2FB46A190253}" srcOrd="1" destOrd="0" parTransId="{870F6637-69D0-42EC-ACE2-F99F06B030D4}" sibTransId="{AA95A16C-165C-4F4C-B105-1A210E657C96}"/>
    <dgm:cxn modelId="{9918EF17-727E-4F44-AF16-CC8B65F42F3F}" type="presOf" srcId="{870F6637-69D0-42EC-ACE2-F99F06B030D4}" destId="{0E728C52-179A-47BC-B734-0E1D345910BF}" srcOrd="0" destOrd="0" presId="urn:microsoft.com/office/officeart/2005/8/layout/radial4"/>
    <dgm:cxn modelId="{0E114426-CBEF-458E-A0DF-3C94FA59C587}" type="presOf" srcId="{77046534-D166-46F4-8EA7-6394982D296B}" destId="{B66A75E8-6CDC-4D01-B1F8-D6BCB9701EA5}" srcOrd="0" destOrd="0" presId="urn:microsoft.com/office/officeart/2005/8/layout/radial4"/>
    <dgm:cxn modelId="{6B47E068-84CF-40AE-8596-F504B2B861BE}" type="presOf" srcId="{9321F4AC-21E2-4BBE-A2CB-7331CE060AB0}" destId="{EBE36DD6-D4E0-48A0-A55F-FB85BD8678F7}" srcOrd="0" destOrd="0" presId="urn:microsoft.com/office/officeart/2005/8/layout/radial4"/>
    <dgm:cxn modelId="{54A3EE4F-CF48-4030-802C-E731B79D592E}" type="presOf" srcId="{672BB017-9AA4-432E-A682-2FB46A190253}" destId="{2C5CEE27-7C75-4163-B0D1-6A49CD41277B}" srcOrd="0" destOrd="0" presId="urn:microsoft.com/office/officeart/2005/8/layout/radial4"/>
    <dgm:cxn modelId="{B1FA7E7C-C04C-47C2-8CF3-8F1C3FEB6C8C}" srcId="{E095FF93-98CD-4017-A8A1-DAACA9455EE4}" destId="{C9243B04-C5BC-45B3-94AB-31CDEBDE5D42}" srcOrd="0" destOrd="0" parTransId="{20A40692-98C7-4727-815C-08F80D5BFB07}" sibTransId="{8F5E51A9-CD74-4E56-AB81-1A7663E0A30E}"/>
    <dgm:cxn modelId="{9571C483-3678-403B-8B86-6A9A05AE96C6}" type="presOf" srcId="{E095FF93-98CD-4017-A8A1-DAACA9455EE4}" destId="{C749CC51-A126-4F93-966C-69A4A8300D3F}" srcOrd="0" destOrd="0" presId="urn:microsoft.com/office/officeart/2005/8/layout/radial4"/>
    <dgm:cxn modelId="{D62F0D9D-38CE-4103-994C-D0D157C544EF}" srcId="{C9243B04-C5BC-45B3-94AB-31CDEBDE5D42}" destId="{77046534-D166-46F4-8EA7-6394982D296B}" srcOrd="0" destOrd="0" parTransId="{9321F4AC-21E2-4BBE-A2CB-7331CE060AB0}" sibTransId="{1F4DCC13-EA93-425E-BA1E-CE0BBE87A901}"/>
    <dgm:cxn modelId="{396497B8-C533-464B-A1A2-0376A2897E4D}" type="presOf" srcId="{D1BF19B5-6811-4BBA-BDB6-A0ECFD11DF10}" destId="{3342EBF1-3F96-45B3-A422-6A097FBC2120}" srcOrd="0" destOrd="0" presId="urn:microsoft.com/office/officeart/2005/8/layout/radial4"/>
    <dgm:cxn modelId="{DF57BEBC-5127-428A-A367-C7BE3DFD42D8}" type="presOf" srcId="{3B06D437-0814-49B6-A5CB-8A5B48DD1F0B}" destId="{EAE3AF5C-DB78-43BC-A266-22C8CD7AF6D8}" srcOrd="0" destOrd="0" presId="urn:microsoft.com/office/officeart/2005/8/layout/radial4"/>
    <dgm:cxn modelId="{950C4DF1-0D8B-4599-8A97-5DC1CF81410D}" type="presOf" srcId="{C9243B04-C5BC-45B3-94AB-31CDEBDE5D42}" destId="{83E04A00-75CA-4D82-813F-AFEBF5E4E4CE}" srcOrd="0" destOrd="0" presId="urn:microsoft.com/office/officeart/2005/8/layout/radial4"/>
    <dgm:cxn modelId="{F8E4E6F3-96BF-44AD-91AC-C9F6B8F97969}" srcId="{C9243B04-C5BC-45B3-94AB-31CDEBDE5D42}" destId="{D1BF19B5-6811-4BBA-BDB6-A0ECFD11DF10}" srcOrd="2" destOrd="0" parTransId="{3B06D437-0814-49B6-A5CB-8A5B48DD1F0B}" sibTransId="{8C4193B8-9C98-4B98-8787-434CC590D8CD}"/>
    <dgm:cxn modelId="{64C879A2-8E41-4EF1-BD4B-DA549B6B8ABB}" type="presParOf" srcId="{C749CC51-A126-4F93-966C-69A4A8300D3F}" destId="{83E04A00-75CA-4D82-813F-AFEBF5E4E4CE}" srcOrd="0" destOrd="0" presId="urn:microsoft.com/office/officeart/2005/8/layout/radial4"/>
    <dgm:cxn modelId="{0F26858B-F9DB-4BD7-9126-B61F86F2AB3F}" type="presParOf" srcId="{C749CC51-A126-4F93-966C-69A4A8300D3F}" destId="{EBE36DD6-D4E0-48A0-A55F-FB85BD8678F7}" srcOrd="1" destOrd="0" presId="urn:microsoft.com/office/officeart/2005/8/layout/radial4"/>
    <dgm:cxn modelId="{B7E99E7D-12CB-46CF-9E3F-C302E5ED1E7C}" type="presParOf" srcId="{C749CC51-A126-4F93-966C-69A4A8300D3F}" destId="{B66A75E8-6CDC-4D01-B1F8-D6BCB9701EA5}" srcOrd="2" destOrd="0" presId="urn:microsoft.com/office/officeart/2005/8/layout/radial4"/>
    <dgm:cxn modelId="{B53291B2-9035-47B7-8FA8-1875F96C6A9B}" type="presParOf" srcId="{C749CC51-A126-4F93-966C-69A4A8300D3F}" destId="{0E728C52-179A-47BC-B734-0E1D345910BF}" srcOrd="3" destOrd="0" presId="urn:microsoft.com/office/officeart/2005/8/layout/radial4"/>
    <dgm:cxn modelId="{4E8E2A44-8A0E-4A9B-978B-2EDE0C67E89B}" type="presParOf" srcId="{C749CC51-A126-4F93-966C-69A4A8300D3F}" destId="{2C5CEE27-7C75-4163-B0D1-6A49CD41277B}" srcOrd="4" destOrd="0" presId="urn:microsoft.com/office/officeart/2005/8/layout/radial4"/>
    <dgm:cxn modelId="{ED680316-99DD-4E1D-B952-412FA5371F01}" type="presParOf" srcId="{C749CC51-A126-4F93-966C-69A4A8300D3F}" destId="{EAE3AF5C-DB78-43BC-A266-22C8CD7AF6D8}" srcOrd="5" destOrd="0" presId="urn:microsoft.com/office/officeart/2005/8/layout/radial4"/>
    <dgm:cxn modelId="{54357D25-C734-4CD3-8C31-C60B45F63D18}" type="presParOf" srcId="{C749CC51-A126-4F93-966C-69A4A8300D3F}" destId="{3342EBF1-3F96-45B3-A422-6A097FBC212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7F022D-21BE-4AE3-A0EA-242080454C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5D973DD-F790-42AF-B02F-4ED467B4DBEB}">
      <dgm:prSet phldrT="[Text]"/>
      <dgm:spPr/>
      <dgm:t>
        <a:bodyPr/>
        <a:lstStyle/>
        <a:p>
          <a:r>
            <a:rPr lang="id-ID" dirty="0"/>
            <a:t>PERGURUAN TINGGI NEGERI</a:t>
          </a:r>
          <a:endParaRPr lang="en-ID" dirty="0"/>
        </a:p>
      </dgm:t>
    </dgm:pt>
    <dgm:pt modelId="{423A92B5-BA42-4170-9FF2-18BAB419BEAE}" type="parTrans" cxnId="{2362BFA6-3ADC-4365-8EA2-0544D3E55640}">
      <dgm:prSet/>
      <dgm:spPr/>
      <dgm:t>
        <a:bodyPr/>
        <a:lstStyle/>
        <a:p>
          <a:endParaRPr lang="en-ID"/>
        </a:p>
      </dgm:t>
    </dgm:pt>
    <dgm:pt modelId="{1AA044FF-128D-45A8-86C1-59C4AB9F461E}" type="sibTrans" cxnId="{2362BFA6-3ADC-4365-8EA2-0544D3E55640}">
      <dgm:prSet/>
      <dgm:spPr/>
      <dgm:t>
        <a:bodyPr/>
        <a:lstStyle/>
        <a:p>
          <a:endParaRPr lang="en-ID"/>
        </a:p>
      </dgm:t>
    </dgm:pt>
    <dgm:pt modelId="{F37750B3-8E56-41E5-BBF8-57074F129CA1}">
      <dgm:prSet phldrT="[Text]"/>
      <dgm:spPr/>
      <dgm:t>
        <a:bodyPr/>
        <a:lstStyle/>
        <a:p>
          <a:r>
            <a:rPr lang="id-ID" dirty="0"/>
            <a:t>PERGURUAN TINGGI SWASTA</a:t>
          </a:r>
          <a:endParaRPr lang="en-ID" dirty="0"/>
        </a:p>
      </dgm:t>
    </dgm:pt>
    <dgm:pt modelId="{F6719592-C65E-4AEE-9033-7DD068361EEE}" type="parTrans" cxnId="{33F9A347-0335-47CD-ACA2-D3320B4D3AF2}">
      <dgm:prSet/>
      <dgm:spPr/>
      <dgm:t>
        <a:bodyPr/>
        <a:lstStyle/>
        <a:p>
          <a:endParaRPr lang="en-ID"/>
        </a:p>
      </dgm:t>
    </dgm:pt>
    <dgm:pt modelId="{857B6F46-8F20-4D81-9092-72B4FA1592E7}" type="sibTrans" cxnId="{33F9A347-0335-47CD-ACA2-D3320B4D3AF2}">
      <dgm:prSet/>
      <dgm:spPr/>
      <dgm:t>
        <a:bodyPr/>
        <a:lstStyle/>
        <a:p>
          <a:endParaRPr lang="en-ID"/>
        </a:p>
      </dgm:t>
    </dgm:pt>
    <dgm:pt modelId="{60D42791-BBC3-4204-B0E6-684881A6EB5E}">
      <dgm:prSet phldrT="[Text]"/>
      <dgm:spPr/>
      <dgm:t>
        <a:bodyPr/>
        <a:lstStyle/>
        <a:p>
          <a:r>
            <a:rPr lang="id-ID" dirty="0"/>
            <a:t>PERGURUAN TINGGI KEMENTERIAN/LEMBAGA</a:t>
          </a:r>
          <a:endParaRPr lang="en-ID" dirty="0"/>
        </a:p>
      </dgm:t>
    </dgm:pt>
    <dgm:pt modelId="{E52E2E5A-6E12-4D1C-A297-CDCBD17C80A9}" type="parTrans" cxnId="{F75E868D-03A0-439C-85BC-7DBD2704482B}">
      <dgm:prSet/>
      <dgm:spPr/>
      <dgm:t>
        <a:bodyPr/>
        <a:lstStyle/>
        <a:p>
          <a:endParaRPr lang="en-ID"/>
        </a:p>
      </dgm:t>
    </dgm:pt>
    <dgm:pt modelId="{E0C6A98B-6324-4FB5-9DDF-A04375C4ACAF}" type="sibTrans" cxnId="{F75E868D-03A0-439C-85BC-7DBD2704482B}">
      <dgm:prSet/>
      <dgm:spPr/>
      <dgm:t>
        <a:bodyPr/>
        <a:lstStyle/>
        <a:p>
          <a:endParaRPr lang="en-ID"/>
        </a:p>
      </dgm:t>
    </dgm:pt>
    <dgm:pt modelId="{D4818A3A-3CDC-4E21-9334-86A825FCD319}">
      <dgm:prSet phldrT="[Text]"/>
      <dgm:spPr/>
      <dgm:t>
        <a:bodyPr/>
        <a:lstStyle/>
        <a:p>
          <a:r>
            <a:rPr lang="id-ID" dirty="0"/>
            <a:t>PERGURUAN TINGGI LUAR NEGERI</a:t>
          </a:r>
          <a:endParaRPr lang="en-ID" dirty="0"/>
        </a:p>
      </dgm:t>
    </dgm:pt>
    <dgm:pt modelId="{0AE164F6-4F96-4704-B56F-4825D5378AC6}" type="parTrans" cxnId="{1899D812-81E4-45E7-AB15-7BB6591CF62C}">
      <dgm:prSet/>
      <dgm:spPr/>
      <dgm:t>
        <a:bodyPr/>
        <a:lstStyle/>
        <a:p>
          <a:endParaRPr lang="en-ID"/>
        </a:p>
      </dgm:t>
    </dgm:pt>
    <dgm:pt modelId="{A3BA65A9-10E8-41B5-B33A-8847528C180A}" type="sibTrans" cxnId="{1899D812-81E4-45E7-AB15-7BB6591CF62C}">
      <dgm:prSet/>
      <dgm:spPr/>
      <dgm:t>
        <a:bodyPr/>
        <a:lstStyle/>
        <a:p>
          <a:endParaRPr lang="en-ID"/>
        </a:p>
      </dgm:t>
    </dgm:pt>
    <dgm:pt modelId="{21C1A17B-2BD9-4364-9AB8-0605BDA0E6D5}">
      <dgm:prSet phldrT="[Text]"/>
      <dgm:spPr/>
      <dgm:t>
        <a:bodyPr/>
        <a:lstStyle/>
        <a:p>
          <a:r>
            <a:rPr lang="id-ID" dirty="0"/>
            <a:t>TEMPAT PELAKSANAAN TUGAS BELAJAR</a:t>
          </a:r>
          <a:endParaRPr lang="en-ID" dirty="0"/>
        </a:p>
      </dgm:t>
    </dgm:pt>
    <dgm:pt modelId="{61968D29-4839-4A71-BDD0-247F05FEA50D}" type="parTrans" cxnId="{5BF5CDC4-6804-464D-9819-F50EB8E88E2C}">
      <dgm:prSet/>
      <dgm:spPr/>
      <dgm:t>
        <a:bodyPr/>
        <a:lstStyle/>
        <a:p>
          <a:endParaRPr lang="en-ID"/>
        </a:p>
      </dgm:t>
    </dgm:pt>
    <dgm:pt modelId="{77D35492-AAEE-45D2-8EDB-AB4D8FF9DBA8}" type="sibTrans" cxnId="{5BF5CDC4-6804-464D-9819-F50EB8E88E2C}">
      <dgm:prSet/>
      <dgm:spPr/>
      <dgm:t>
        <a:bodyPr/>
        <a:lstStyle/>
        <a:p>
          <a:endParaRPr lang="en-ID"/>
        </a:p>
      </dgm:t>
    </dgm:pt>
    <dgm:pt modelId="{686C2A27-D9EA-4909-910C-A5F954721189}" type="pres">
      <dgm:prSet presAssocID="{C27F022D-21BE-4AE3-A0EA-242080454C46}" presName="diagram" presStyleCnt="0">
        <dgm:presLayoutVars>
          <dgm:dir/>
          <dgm:resizeHandles val="exact"/>
        </dgm:presLayoutVars>
      </dgm:prSet>
      <dgm:spPr/>
    </dgm:pt>
    <dgm:pt modelId="{0D1CAD48-97C4-4C23-862B-1874B24CE887}" type="pres">
      <dgm:prSet presAssocID="{35D973DD-F790-42AF-B02F-4ED467B4DBEB}" presName="node" presStyleLbl="node1" presStyleIdx="0" presStyleCnt="5">
        <dgm:presLayoutVars>
          <dgm:bulletEnabled val="1"/>
        </dgm:presLayoutVars>
      </dgm:prSet>
      <dgm:spPr/>
    </dgm:pt>
    <dgm:pt modelId="{2D72D10B-7D28-4CC7-9979-65832A3CC9B6}" type="pres">
      <dgm:prSet presAssocID="{1AA044FF-128D-45A8-86C1-59C4AB9F461E}" presName="sibTrans" presStyleCnt="0"/>
      <dgm:spPr/>
    </dgm:pt>
    <dgm:pt modelId="{573F2AD2-A8E2-4BFF-951D-A7152E1EE328}" type="pres">
      <dgm:prSet presAssocID="{F37750B3-8E56-41E5-BBF8-57074F129CA1}" presName="node" presStyleLbl="node1" presStyleIdx="1" presStyleCnt="5">
        <dgm:presLayoutVars>
          <dgm:bulletEnabled val="1"/>
        </dgm:presLayoutVars>
      </dgm:prSet>
      <dgm:spPr/>
    </dgm:pt>
    <dgm:pt modelId="{98855A82-1A0F-439F-93EB-2DA76A130E94}" type="pres">
      <dgm:prSet presAssocID="{857B6F46-8F20-4D81-9092-72B4FA1592E7}" presName="sibTrans" presStyleCnt="0"/>
      <dgm:spPr/>
    </dgm:pt>
    <dgm:pt modelId="{011DC82C-9801-4231-A645-34DCDCD932B5}" type="pres">
      <dgm:prSet presAssocID="{60D42791-BBC3-4204-B0E6-684881A6EB5E}" presName="node" presStyleLbl="node1" presStyleIdx="2" presStyleCnt="5">
        <dgm:presLayoutVars>
          <dgm:bulletEnabled val="1"/>
        </dgm:presLayoutVars>
      </dgm:prSet>
      <dgm:spPr/>
    </dgm:pt>
    <dgm:pt modelId="{8DAFE865-6967-47D0-BCCF-7E5711133186}" type="pres">
      <dgm:prSet presAssocID="{E0C6A98B-6324-4FB5-9DDF-A04375C4ACAF}" presName="sibTrans" presStyleCnt="0"/>
      <dgm:spPr/>
    </dgm:pt>
    <dgm:pt modelId="{D5952B87-C571-4BC7-8146-7FD8C9D0DEFA}" type="pres">
      <dgm:prSet presAssocID="{D4818A3A-3CDC-4E21-9334-86A825FCD319}" presName="node" presStyleLbl="node1" presStyleIdx="3" presStyleCnt="5">
        <dgm:presLayoutVars>
          <dgm:bulletEnabled val="1"/>
        </dgm:presLayoutVars>
      </dgm:prSet>
      <dgm:spPr/>
    </dgm:pt>
    <dgm:pt modelId="{9D604136-322C-4131-A478-8F9ECBBCE357}" type="pres">
      <dgm:prSet presAssocID="{A3BA65A9-10E8-41B5-B33A-8847528C180A}" presName="sibTrans" presStyleCnt="0"/>
      <dgm:spPr/>
    </dgm:pt>
    <dgm:pt modelId="{E403C4EB-B230-4E77-B6F0-7E477218890C}" type="pres">
      <dgm:prSet presAssocID="{21C1A17B-2BD9-4364-9AB8-0605BDA0E6D5}" presName="node" presStyleLbl="node1" presStyleIdx="4" presStyleCnt="5">
        <dgm:presLayoutVars>
          <dgm:bulletEnabled val="1"/>
        </dgm:presLayoutVars>
      </dgm:prSet>
      <dgm:spPr/>
    </dgm:pt>
  </dgm:ptLst>
  <dgm:cxnLst>
    <dgm:cxn modelId="{FC43C001-57B5-46E8-9DBD-DD6E46104A48}" type="presOf" srcId="{F37750B3-8E56-41E5-BBF8-57074F129CA1}" destId="{573F2AD2-A8E2-4BFF-951D-A7152E1EE328}" srcOrd="0" destOrd="0" presId="urn:microsoft.com/office/officeart/2005/8/layout/default"/>
    <dgm:cxn modelId="{1899D812-81E4-45E7-AB15-7BB6591CF62C}" srcId="{C27F022D-21BE-4AE3-A0EA-242080454C46}" destId="{D4818A3A-3CDC-4E21-9334-86A825FCD319}" srcOrd="3" destOrd="0" parTransId="{0AE164F6-4F96-4704-B56F-4825D5378AC6}" sibTransId="{A3BA65A9-10E8-41B5-B33A-8847528C180A}"/>
    <dgm:cxn modelId="{FF133E39-AC6B-49BC-9587-F07B9BFC7F32}" type="presOf" srcId="{D4818A3A-3CDC-4E21-9334-86A825FCD319}" destId="{D5952B87-C571-4BC7-8146-7FD8C9D0DEFA}" srcOrd="0" destOrd="0" presId="urn:microsoft.com/office/officeart/2005/8/layout/default"/>
    <dgm:cxn modelId="{33F9A347-0335-47CD-ACA2-D3320B4D3AF2}" srcId="{C27F022D-21BE-4AE3-A0EA-242080454C46}" destId="{F37750B3-8E56-41E5-BBF8-57074F129CA1}" srcOrd="1" destOrd="0" parTransId="{F6719592-C65E-4AEE-9033-7DD068361EEE}" sibTransId="{857B6F46-8F20-4D81-9092-72B4FA1592E7}"/>
    <dgm:cxn modelId="{F75E868D-03A0-439C-85BC-7DBD2704482B}" srcId="{C27F022D-21BE-4AE3-A0EA-242080454C46}" destId="{60D42791-BBC3-4204-B0E6-684881A6EB5E}" srcOrd="2" destOrd="0" parTransId="{E52E2E5A-6E12-4D1C-A297-CDCBD17C80A9}" sibTransId="{E0C6A98B-6324-4FB5-9DDF-A04375C4ACAF}"/>
    <dgm:cxn modelId="{2362BFA6-3ADC-4365-8EA2-0544D3E55640}" srcId="{C27F022D-21BE-4AE3-A0EA-242080454C46}" destId="{35D973DD-F790-42AF-B02F-4ED467B4DBEB}" srcOrd="0" destOrd="0" parTransId="{423A92B5-BA42-4170-9FF2-18BAB419BEAE}" sibTransId="{1AA044FF-128D-45A8-86C1-59C4AB9F461E}"/>
    <dgm:cxn modelId="{5BF5CDC4-6804-464D-9819-F50EB8E88E2C}" srcId="{C27F022D-21BE-4AE3-A0EA-242080454C46}" destId="{21C1A17B-2BD9-4364-9AB8-0605BDA0E6D5}" srcOrd="4" destOrd="0" parTransId="{61968D29-4839-4A71-BDD0-247F05FEA50D}" sibTransId="{77D35492-AAEE-45D2-8EDB-AB4D8FF9DBA8}"/>
    <dgm:cxn modelId="{08495BCD-882B-430E-9053-241327D5CBE3}" type="presOf" srcId="{60D42791-BBC3-4204-B0E6-684881A6EB5E}" destId="{011DC82C-9801-4231-A645-34DCDCD932B5}" srcOrd="0" destOrd="0" presId="urn:microsoft.com/office/officeart/2005/8/layout/default"/>
    <dgm:cxn modelId="{36A066DF-265E-4CF7-BE7F-191A729EE5AB}" type="presOf" srcId="{C27F022D-21BE-4AE3-A0EA-242080454C46}" destId="{686C2A27-D9EA-4909-910C-A5F954721189}" srcOrd="0" destOrd="0" presId="urn:microsoft.com/office/officeart/2005/8/layout/default"/>
    <dgm:cxn modelId="{E58AFAF4-CFCC-4997-BFF5-ACD3B1FF7FF4}" type="presOf" srcId="{35D973DD-F790-42AF-B02F-4ED467B4DBEB}" destId="{0D1CAD48-97C4-4C23-862B-1874B24CE887}" srcOrd="0" destOrd="0" presId="urn:microsoft.com/office/officeart/2005/8/layout/default"/>
    <dgm:cxn modelId="{E3F765FA-7800-4B2D-BCA8-7172B98F6C27}" type="presOf" srcId="{21C1A17B-2BD9-4364-9AB8-0605BDA0E6D5}" destId="{E403C4EB-B230-4E77-B6F0-7E477218890C}" srcOrd="0" destOrd="0" presId="urn:microsoft.com/office/officeart/2005/8/layout/default"/>
    <dgm:cxn modelId="{5FBD569A-349A-4832-B920-AB2DDC798C71}" type="presParOf" srcId="{686C2A27-D9EA-4909-910C-A5F954721189}" destId="{0D1CAD48-97C4-4C23-862B-1874B24CE887}" srcOrd="0" destOrd="0" presId="urn:microsoft.com/office/officeart/2005/8/layout/default"/>
    <dgm:cxn modelId="{9A7B3D1F-9A31-40FA-B888-4A52CEF4999B}" type="presParOf" srcId="{686C2A27-D9EA-4909-910C-A5F954721189}" destId="{2D72D10B-7D28-4CC7-9979-65832A3CC9B6}" srcOrd="1" destOrd="0" presId="urn:microsoft.com/office/officeart/2005/8/layout/default"/>
    <dgm:cxn modelId="{08B46708-F923-4A73-AC18-479FF6630F89}" type="presParOf" srcId="{686C2A27-D9EA-4909-910C-A5F954721189}" destId="{573F2AD2-A8E2-4BFF-951D-A7152E1EE328}" srcOrd="2" destOrd="0" presId="urn:microsoft.com/office/officeart/2005/8/layout/default"/>
    <dgm:cxn modelId="{0AE1D2A8-442F-494C-B859-12DEBEEE73E0}" type="presParOf" srcId="{686C2A27-D9EA-4909-910C-A5F954721189}" destId="{98855A82-1A0F-439F-93EB-2DA76A130E94}" srcOrd="3" destOrd="0" presId="urn:microsoft.com/office/officeart/2005/8/layout/default"/>
    <dgm:cxn modelId="{F9ABDD9F-31AE-4EE6-B330-C2D7C067B3A9}" type="presParOf" srcId="{686C2A27-D9EA-4909-910C-A5F954721189}" destId="{011DC82C-9801-4231-A645-34DCDCD932B5}" srcOrd="4" destOrd="0" presId="urn:microsoft.com/office/officeart/2005/8/layout/default"/>
    <dgm:cxn modelId="{4B94143B-85B5-4FA4-A2BC-18D9177BDF37}" type="presParOf" srcId="{686C2A27-D9EA-4909-910C-A5F954721189}" destId="{8DAFE865-6967-47D0-BCCF-7E5711133186}" srcOrd="5" destOrd="0" presId="urn:microsoft.com/office/officeart/2005/8/layout/default"/>
    <dgm:cxn modelId="{FFDF53B0-C1AB-4ACD-ADCC-922ECD293DA4}" type="presParOf" srcId="{686C2A27-D9EA-4909-910C-A5F954721189}" destId="{D5952B87-C571-4BC7-8146-7FD8C9D0DEFA}" srcOrd="6" destOrd="0" presId="urn:microsoft.com/office/officeart/2005/8/layout/default"/>
    <dgm:cxn modelId="{3694E050-C382-4F8B-986E-632D9FCB41F2}" type="presParOf" srcId="{686C2A27-D9EA-4909-910C-A5F954721189}" destId="{9D604136-322C-4131-A478-8F9ECBBCE357}" srcOrd="7" destOrd="0" presId="urn:microsoft.com/office/officeart/2005/8/layout/default"/>
    <dgm:cxn modelId="{A7B3F6BF-A263-4270-9B19-CCCA6EC8B730}" type="presParOf" srcId="{686C2A27-D9EA-4909-910C-A5F954721189}" destId="{E403C4EB-B230-4E77-B6F0-7E477218890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872B5A-7718-4476-8BEA-939AC498F89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F8F068A-69B6-4DB7-B723-F6EA6F5BA656}">
      <dgm:prSet phldrT="[Text]"/>
      <dgm:spPr/>
      <dgm:t>
        <a:bodyPr/>
        <a:lstStyle/>
        <a:p>
          <a:r>
            <a:rPr lang="id-ID" dirty="0"/>
            <a:t>PALING LAMA 4 TAHUN</a:t>
          </a:r>
          <a:endParaRPr lang="en-ID" dirty="0"/>
        </a:p>
      </dgm:t>
    </dgm:pt>
    <dgm:pt modelId="{639B8254-4786-447C-A987-BB77B09A3F36}" type="parTrans" cxnId="{09422E96-521B-47EE-97D3-FEFAA6475391}">
      <dgm:prSet/>
      <dgm:spPr/>
      <dgm:t>
        <a:bodyPr/>
        <a:lstStyle/>
        <a:p>
          <a:endParaRPr lang="en-ID"/>
        </a:p>
      </dgm:t>
    </dgm:pt>
    <dgm:pt modelId="{CBD26CC6-F39C-4395-B9F9-0C232D5E86FC}" type="sibTrans" cxnId="{09422E96-521B-47EE-97D3-FEFAA6475391}">
      <dgm:prSet/>
      <dgm:spPr/>
      <dgm:t>
        <a:bodyPr/>
        <a:lstStyle/>
        <a:p>
          <a:endParaRPr lang="en-ID"/>
        </a:p>
      </dgm:t>
    </dgm:pt>
    <dgm:pt modelId="{1EA34238-1270-4978-9F54-6A48B5649426}">
      <dgm:prSet phldrT="[Text]"/>
      <dgm:spPr/>
      <dgm:t>
        <a:bodyPr/>
        <a:lstStyle/>
        <a:p>
          <a:r>
            <a:rPr lang="id-ID" dirty="0"/>
            <a:t>S1</a:t>
          </a:r>
          <a:endParaRPr lang="en-ID" dirty="0"/>
        </a:p>
      </dgm:t>
    </dgm:pt>
    <dgm:pt modelId="{4B9BB929-C614-4541-BF9D-0F3F7A9A2097}" type="parTrans" cxnId="{06DC22E0-2FCB-4F3E-A773-05ECE27BA30C}">
      <dgm:prSet/>
      <dgm:spPr/>
      <dgm:t>
        <a:bodyPr/>
        <a:lstStyle/>
        <a:p>
          <a:endParaRPr lang="en-ID"/>
        </a:p>
      </dgm:t>
    </dgm:pt>
    <dgm:pt modelId="{C6F15264-4D45-4E50-93CC-A692D0E30BF7}" type="sibTrans" cxnId="{06DC22E0-2FCB-4F3E-A773-05ECE27BA30C}">
      <dgm:prSet/>
      <dgm:spPr/>
      <dgm:t>
        <a:bodyPr/>
        <a:lstStyle/>
        <a:p>
          <a:endParaRPr lang="en-ID"/>
        </a:p>
      </dgm:t>
    </dgm:pt>
    <dgm:pt modelId="{A8A07B4A-3D35-49CC-A5B4-8046ADEB099F}">
      <dgm:prSet phldrT="[Text]"/>
      <dgm:spPr/>
      <dgm:t>
        <a:bodyPr/>
        <a:lstStyle/>
        <a:p>
          <a:r>
            <a:rPr lang="id-ID" dirty="0"/>
            <a:t>SPESIALIS</a:t>
          </a:r>
          <a:endParaRPr lang="en-ID" dirty="0"/>
        </a:p>
      </dgm:t>
    </dgm:pt>
    <dgm:pt modelId="{0C88C755-AB5B-436E-811F-4853A697A51A}" type="parTrans" cxnId="{703DA0C6-0A6B-491C-B544-5C736AE9AA3B}">
      <dgm:prSet/>
      <dgm:spPr/>
      <dgm:t>
        <a:bodyPr/>
        <a:lstStyle/>
        <a:p>
          <a:endParaRPr lang="en-ID"/>
        </a:p>
      </dgm:t>
    </dgm:pt>
    <dgm:pt modelId="{E5D4C1FC-964B-4AD0-ACA9-183A8C473F43}" type="sibTrans" cxnId="{703DA0C6-0A6B-491C-B544-5C736AE9AA3B}">
      <dgm:prSet/>
      <dgm:spPr/>
      <dgm:t>
        <a:bodyPr/>
        <a:lstStyle/>
        <a:p>
          <a:endParaRPr lang="en-ID"/>
        </a:p>
      </dgm:t>
    </dgm:pt>
    <dgm:pt modelId="{E9A37E6C-EC34-4B42-BDDB-960609FF4E53}">
      <dgm:prSet phldrT="[Text]"/>
      <dgm:spPr/>
      <dgm:t>
        <a:bodyPr/>
        <a:lstStyle/>
        <a:p>
          <a:r>
            <a:rPr lang="id-ID" dirty="0"/>
            <a:t>PALING  LAMA 2 TAHUN</a:t>
          </a:r>
          <a:endParaRPr lang="en-ID" dirty="0"/>
        </a:p>
      </dgm:t>
    </dgm:pt>
    <dgm:pt modelId="{277AAE08-D746-4AF0-8E58-E7BF60047FC5}" type="parTrans" cxnId="{82AE91E4-FC1A-4E8F-8DAD-57ACC204CF28}">
      <dgm:prSet/>
      <dgm:spPr/>
      <dgm:t>
        <a:bodyPr/>
        <a:lstStyle/>
        <a:p>
          <a:endParaRPr lang="en-ID"/>
        </a:p>
      </dgm:t>
    </dgm:pt>
    <dgm:pt modelId="{3AB21DE2-6610-461B-854C-873E826AC307}" type="sibTrans" cxnId="{82AE91E4-FC1A-4E8F-8DAD-57ACC204CF28}">
      <dgm:prSet/>
      <dgm:spPr/>
      <dgm:t>
        <a:bodyPr/>
        <a:lstStyle/>
        <a:p>
          <a:endParaRPr lang="en-ID"/>
        </a:p>
      </dgm:t>
    </dgm:pt>
    <dgm:pt modelId="{6CE03A1A-FB63-465E-87BA-5DAE6756C2EC}">
      <dgm:prSet phldrT="[Text]"/>
      <dgm:spPr/>
      <dgm:t>
        <a:bodyPr/>
        <a:lstStyle/>
        <a:p>
          <a:r>
            <a:rPr lang="id-ID" dirty="0"/>
            <a:t>S2</a:t>
          </a:r>
          <a:endParaRPr lang="en-ID" dirty="0"/>
        </a:p>
      </dgm:t>
    </dgm:pt>
    <dgm:pt modelId="{71304909-4A62-4316-AE30-4B82E4D2C8E6}" type="parTrans" cxnId="{2D617CBC-6800-4949-A861-59AE4DF73DDB}">
      <dgm:prSet/>
      <dgm:spPr/>
      <dgm:t>
        <a:bodyPr/>
        <a:lstStyle/>
        <a:p>
          <a:endParaRPr lang="en-ID"/>
        </a:p>
      </dgm:t>
    </dgm:pt>
    <dgm:pt modelId="{7EA94A29-635C-4449-B0A8-B169776F80C9}" type="sibTrans" cxnId="{2D617CBC-6800-4949-A861-59AE4DF73DDB}">
      <dgm:prSet/>
      <dgm:spPr/>
      <dgm:t>
        <a:bodyPr/>
        <a:lstStyle/>
        <a:p>
          <a:endParaRPr lang="en-ID"/>
        </a:p>
      </dgm:t>
    </dgm:pt>
    <dgm:pt modelId="{0D888956-9735-4CBC-A340-57BC555497BB}">
      <dgm:prSet phldrT="[Text]"/>
      <dgm:spPr/>
      <dgm:t>
        <a:bodyPr/>
        <a:lstStyle/>
        <a:p>
          <a:pPr algn="r"/>
          <a:r>
            <a:rPr lang="id-ID" dirty="0"/>
            <a:t>SUBSPESIALIS </a:t>
          </a:r>
          <a:endParaRPr lang="en-ID" dirty="0"/>
        </a:p>
      </dgm:t>
    </dgm:pt>
    <dgm:pt modelId="{AF7E36C3-9C78-4D3F-B6E2-4B25BD63EE9C}" type="parTrans" cxnId="{492F2AC9-E85B-4D44-9B9E-D7DA956AF1DC}">
      <dgm:prSet/>
      <dgm:spPr/>
      <dgm:t>
        <a:bodyPr/>
        <a:lstStyle/>
        <a:p>
          <a:endParaRPr lang="en-ID"/>
        </a:p>
      </dgm:t>
    </dgm:pt>
    <dgm:pt modelId="{47F65011-529D-4FC3-BA40-A12601DFE8A1}" type="sibTrans" cxnId="{492F2AC9-E85B-4D44-9B9E-D7DA956AF1DC}">
      <dgm:prSet/>
      <dgm:spPr/>
      <dgm:t>
        <a:bodyPr/>
        <a:lstStyle/>
        <a:p>
          <a:endParaRPr lang="en-ID"/>
        </a:p>
      </dgm:t>
    </dgm:pt>
    <dgm:pt modelId="{C8BA55E8-8838-4830-8740-24094BB14830}">
      <dgm:prSet phldrT="[Text]"/>
      <dgm:spPr/>
      <dgm:t>
        <a:bodyPr/>
        <a:lstStyle/>
        <a:p>
          <a:pPr algn="ctr"/>
          <a:r>
            <a:rPr lang="id-ID" dirty="0"/>
            <a:t>PALING LAMA 5 TAHUN                         </a:t>
          </a:r>
          <a:endParaRPr lang="en-ID" dirty="0"/>
        </a:p>
      </dgm:t>
    </dgm:pt>
    <dgm:pt modelId="{7F5D1CDD-4AEB-4117-8598-BECF291FAC95}" type="parTrans" cxnId="{B95A9A55-E361-482A-B681-5AC19D7C51C0}">
      <dgm:prSet/>
      <dgm:spPr/>
      <dgm:t>
        <a:bodyPr/>
        <a:lstStyle/>
        <a:p>
          <a:endParaRPr lang="en-ID"/>
        </a:p>
      </dgm:t>
    </dgm:pt>
    <dgm:pt modelId="{635740C4-385B-444A-BB2C-49DEE629A0BF}" type="sibTrans" cxnId="{B95A9A55-E361-482A-B681-5AC19D7C51C0}">
      <dgm:prSet/>
      <dgm:spPr/>
      <dgm:t>
        <a:bodyPr/>
        <a:lstStyle/>
        <a:p>
          <a:endParaRPr lang="en-ID"/>
        </a:p>
      </dgm:t>
    </dgm:pt>
    <dgm:pt modelId="{D7187F91-0630-4120-9633-70BF2E14349D}">
      <dgm:prSet phldrT="[Text]"/>
      <dgm:spPr/>
      <dgm:t>
        <a:bodyPr/>
        <a:lstStyle/>
        <a:p>
          <a:pPr algn="ctr"/>
          <a:r>
            <a:rPr lang="id-ID" dirty="0"/>
            <a:t> PALING LAMA 1 TAHUN</a:t>
          </a:r>
          <a:endParaRPr lang="en-ID" dirty="0"/>
        </a:p>
      </dgm:t>
    </dgm:pt>
    <dgm:pt modelId="{BAB6FE79-C33D-45C5-B715-B9612E9D5D0B}" type="parTrans" cxnId="{94138B72-174C-4307-A714-B1C7CB627A53}">
      <dgm:prSet/>
      <dgm:spPr/>
      <dgm:t>
        <a:bodyPr/>
        <a:lstStyle/>
        <a:p>
          <a:endParaRPr lang="en-ID"/>
        </a:p>
      </dgm:t>
    </dgm:pt>
    <dgm:pt modelId="{068DB4E4-26BB-4041-A425-608BF5224568}" type="sibTrans" cxnId="{94138B72-174C-4307-A714-B1C7CB627A53}">
      <dgm:prSet/>
      <dgm:spPr/>
      <dgm:t>
        <a:bodyPr/>
        <a:lstStyle/>
        <a:p>
          <a:endParaRPr lang="en-ID"/>
        </a:p>
      </dgm:t>
    </dgm:pt>
    <dgm:pt modelId="{741D4133-AF04-4393-A5E1-5D0050FE5C5E}">
      <dgm:prSet/>
      <dgm:spPr/>
      <dgm:t>
        <a:bodyPr/>
        <a:lstStyle/>
        <a:p>
          <a:r>
            <a:rPr lang="id-ID" dirty="0"/>
            <a:t>S3</a:t>
          </a:r>
          <a:endParaRPr lang="en-ID" dirty="0"/>
        </a:p>
      </dgm:t>
    </dgm:pt>
    <dgm:pt modelId="{D16C62F5-9E46-40DE-BCF9-61C735CD97D3}" type="parTrans" cxnId="{611E6F9F-817A-4620-8C18-FBD3A98507EB}">
      <dgm:prSet/>
      <dgm:spPr/>
      <dgm:t>
        <a:bodyPr/>
        <a:lstStyle/>
        <a:p>
          <a:endParaRPr lang="en-ID"/>
        </a:p>
      </dgm:t>
    </dgm:pt>
    <dgm:pt modelId="{91C0E448-CF7C-4C89-A00C-F74DAD16C0C9}" type="sibTrans" cxnId="{611E6F9F-817A-4620-8C18-FBD3A98507EB}">
      <dgm:prSet/>
      <dgm:spPr/>
      <dgm:t>
        <a:bodyPr/>
        <a:lstStyle/>
        <a:p>
          <a:endParaRPr lang="en-ID"/>
        </a:p>
      </dgm:t>
    </dgm:pt>
    <dgm:pt modelId="{97A0237D-8A8C-4E84-88AE-0A56C9583A20}">
      <dgm:prSet/>
      <dgm:spPr/>
      <dgm:t>
        <a:bodyPr/>
        <a:lstStyle/>
        <a:p>
          <a:r>
            <a:rPr lang="id-ID" dirty="0"/>
            <a:t>PROFESI</a:t>
          </a:r>
          <a:endParaRPr lang="en-ID" dirty="0"/>
        </a:p>
      </dgm:t>
    </dgm:pt>
    <dgm:pt modelId="{7D9686F1-BF99-40C2-BDE7-05592BF12F38}" type="parTrans" cxnId="{50F3AE9F-0F5A-4056-B484-7B24DE9BACBB}">
      <dgm:prSet/>
      <dgm:spPr/>
      <dgm:t>
        <a:bodyPr/>
        <a:lstStyle/>
        <a:p>
          <a:endParaRPr lang="en-ID"/>
        </a:p>
      </dgm:t>
    </dgm:pt>
    <dgm:pt modelId="{228AC216-4B1F-4DBD-9D61-C0E87DBF044D}" type="sibTrans" cxnId="{50F3AE9F-0F5A-4056-B484-7B24DE9BACBB}">
      <dgm:prSet/>
      <dgm:spPr/>
      <dgm:t>
        <a:bodyPr/>
        <a:lstStyle/>
        <a:p>
          <a:endParaRPr lang="en-ID"/>
        </a:p>
      </dgm:t>
    </dgm:pt>
    <dgm:pt modelId="{9A7BAE23-064D-4E1D-B37A-ECC450F411CA}" type="pres">
      <dgm:prSet presAssocID="{E6872B5A-7718-4476-8BEA-939AC498F8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DD6E4A-5F5D-4356-B75C-15B32A8FFA1A}" type="pres">
      <dgm:prSet presAssocID="{1F8F068A-69B6-4DB7-B723-F6EA6F5BA656}" presName="root" presStyleCnt="0"/>
      <dgm:spPr/>
    </dgm:pt>
    <dgm:pt modelId="{77BC5466-10AF-4068-B081-51C26AA9CEC9}" type="pres">
      <dgm:prSet presAssocID="{1F8F068A-69B6-4DB7-B723-F6EA6F5BA656}" presName="rootComposite" presStyleCnt="0"/>
      <dgm:spPr/>
    </dgm:pt>
    <dgm:pt modelId="{95A97436-9E81-4050-8C00-684B0919B971}" type="pres">
      <dgm:prSet presAssocID="{1F8F068A-69B6-4DB7-B723-F6EA6F5BA656}" presName="rootText" presStyleLbl="node1" presStyleIdx="0" presStyleCnt="4"/>
      <dgm:spPr/>
    </dgm:pt>
    <dgm:pt modelId="{2C776B6D-B9F8-4EF5-AF5B-8FAF4958FB93}" type="pres">
      <dgm:prSet presAssocID="{1F8F068A-69B6-4DB7-B723-F6EA6F5BA656}" presName="rootConnector" presStyleLbl="node1" presStyleIdx="0" presStyleCnt="4"/>
      <dgm:spPr/>
    </dgm:pt>
    <dgm:pt modelId="{75BF890F-B822-4AB3-96CC-FD8872E57968}" type="pres">
      <dgm:prSet presAssocID="{1F8F068A-69B6-4DB7-B723-F6EA6F5BA656}" presName="childShape" presStyleCnt="0"/>
      <dgm:spPr/>
    </dgm:pt>
    <dgm:pt modelId="{4D4E21A6-65B5-4E23-9311-FBBA86733146}" type="pres">
      <dgm:prSet presAssocID="{4B9BB929-C614-4541-BF9D-0F3F7A9A2097}" presName="Name13" presStyleLbl="parChTrans1D2" presStyleIdx="0" presStyleCnt="6"/>
      <dgm:spPr/>
    </dgm:pt>
    <dgm:pt modelId="{BC1D73A5-BAD1-4A42-80F5-78DA47E9BDFB}" type="pres">
      <dgm:prSet presAssocID="{1EA34238-1270-4978-9F54-6A48B5649426}" presName="childText" presStyleLbl="bgAcc1" presStyleIdx="0" presStyleCnt="6">
        <dgm:presLayoutVars>
          <dgm:bulletEnabled val="1"/>
        </dgm:presLayoutVars>
      </dgm:prSet>
      <dgm:spPr/>
    </dgm:pt>
    <dgm:pt modelId="{49847BA1-3876-4771-B53B-B5C87C3AEC2F}" type="pres">
      <dgm:prSet presAssocID="{0C88C755-AB5B-436E-811F-4853A697A51A}" presName="Name13" presStyleLbl="parChTrans1D2" presStyleIdx="1" presStyleCnt="6"/>
      <dgm:spPr/>
    </dgm:pt>
    <dgm:pt modelId="{B5DB833B-3E28-441F-97A2-3353050BAD70}" type="pres">
      <dgm:prSet presAssocID="{A8A07B4A-3D35-49CC-A5B4-8046ADEB099F}" presName="childText" presStyleLbl="bgAcc1" presStyleIdx="1" presStyleCnt="6">
        <dgm:presLayoutVars>
          <dgm:bulletEnabled val="1"/>
        </dgm:presLayoutVars>
      </dgm:prSet>
      <dgm:spPr/>
    </dgm:pt>
    <dgm:pt modelId="{AF1F37B0-605D-4195-A9B0-8B271696F9E0}" type="pres">
      <dgm:prSet presAssocID="{E9A37E6C-EC34-4B42-BDDB-960609FF4E53}" presName="root" presStyleCnt="0"/>
      <dgm:spPr/>
    </dgm:pt>
    <dgm:pt modelId="{6561D45A-DEA5-4C07-9969-166646B8D855}" type="pres">
      <dgm:prSet presAssocID="{E9A37E6C-EC34-4B42-BDDB-960609FF4E53}" presName="rootComposite" presStyleCnt="0"/>
      <dgm:spPr/>
    </dgm:pt>
    <dgm:pt modelId="{3D4EB784-78E1-4785-9874-AD83D3A3DCD0}" type="pres">
      <dgm:prSet presAssocID="{E9A37E6C-EC34-4B42-BDDB-960609FF4E53}" presName="rootText" presStyleLbl="node1" presStyleIdx="1" presStyleCnt="4"/>
      <dgm:spPr/>
    </dgm:pt>
    <dgm:pt modelId="{E7425D48-1895-4F5B-982E-5F267EB8B2DD}" type="pres">
      <dgm:prSet presAssocID="{E9A37E6C-EC34-4B42-BDDB-960609FF4E53}" presName="rootConnector" presStyleLbl="node1" presStyleIdx="1" presStyleCnt="4"/>
      <dgm:spPr/>
    </dgm:pt>
    <dgm:pt modelId="{CB372952-D693-4121-9A40-073D2B3A7437}" type="pres">
      <dgm:prSet presAssocID="{E9A37E6C-EC34-4B42-BDDB-960609FF4E53}" presName="childShape" presStyleCnt="0"/>
      <dgm:spPr/>
    </dgm:pt>
    <dgm:pt modelId="{5BDDAF47-157F-4644-A1F8-C7A4E0C0A5A0}" type="pres">
      <dgm:prSet presAssocID="{71304909-4A62-4316-AE30-4B82E4D2C8E6}" presName="Name13" presStyleLbl="parChTrans1D2" presStyleIdx="2" presStyleCnt="6"/>
      <dgm:spPr/>
    </dgm:pt>
    <dgm:pt modelId="{7F167720-CB9E-4F91-BB41-CE190C7DACAE}" type="pres">
      <dgm:prSet presAssocID="{6CE03A1A-FB63-465E-87BA-5DAE6756C2EC}" presName="childText" presStyleLbl="bgAcc1" presStyleIdx="2" presStyleCnt="6">
        <dgm:presLayoutVars>
          <dgm:bulletEnabled val="1"/>
        </dgm:presLayoutVars>
      </dgm:prSet>
      <dgm:spPr/>
    </dgm:pt>
    <dgm:pt modelId="{5882D3D3-ECE3-4171-A42F-D9BA1D530CFB}" type="pres">
      <dgm:prSet presAssocID="{AF7E36C3-9C78-4D3F-B6E2-4B25BD63EE9C}" presName="Name13" presStyleLbl="parChTrans1D2" presStyleIdx="3" presStyleCnt="6"/>
      <dgm:spPr/>
    </dgm:pt>
    <dgm:pt modelId="{68C7E09A-4C5C-42A0-B43F-BBADD18F70CA}" type="pres">
      <dgm:prSet presAssocID="{0D888956-9735-4CBC-A340-57BC555497BB}" presName="childText" presStyleLbl="bgAcc1" presStyleIdx="3" presStyleCnt="6">
        <dgm:presLayoutVars>
          <dgm:bulletEnabled val="1"/>
        </dgm:presLayoutVars>
      </dgm:prSet>
      <dgm:spPr/>
    </dgm:pt>
    <dgm:pt modelId="{BD57A384-5745-4E21-B99A-72C539545E30}" type="pres">
      <dgm:prSet presAssocID="{C8BA55E8-8838-4830-8740-24094BB14830}" presName="root" presStyleCnt="0"/>
      <dgm:spPr/>
    </dgm:pt>
    <dgm:pt modelId="{D62A3BFD-7D9D-4039-9264-569451B84692}" type="pres">
      <dgm:prSet presAssocID="{C8BA55E8-8838-4830-8740-24094BB14830}" presName="rootComposite" presStyleCnt="0"/>
      <dgm:spPr/>
    </dgm:pt>
    <dgm:pt modelId="{5887A4FF-308B-44DA-BBFD-4158B179FC22}" type="pres">
      <dgm:prSet presAssocID="{C8BA55E8-8838-4830-8740-24094BB14830}" presName="rootText" presStyleLbl="node1" presStyleIdx="2" presStyleCnt="4"/>
      <dgm:spPr/>
    </dgm:pt>
    <dgm:pt modelId="{A7D97E2C-0C64-4B4E-AF39-44CD824068C8}" type="pres">
      <dgm:prSet presAssocID="{C8BA55E8-8838-4830-8740-24094BB14830}" presName="rootConnector" presStyleLbl="node1" presStyleIdx="2" presStyleCnt="4"/>
      <dgm:spPr/>
    </dgm:pt>
    <dgm:pt modelId="{4A83CBCB-2C94-462E-A4B5-FDFA87B175DF}" type="pres">
      <dgm:prSet presAssocID="{C8BA55E8-8838-4830-8740-24094BB14830}" presName="childShape" presStyleCnt="0"/>
      <dgm:spPr/>
    </dgm:pt>
    <dgm:pt modelId="{A9A228F5-A8FE-4326-8850-8E82D5290E70}" type="pres">
      <dgm:prSet presAssocID="{D16C62F5-9E46-40DE-BCF9-61C735CD97D3}" presName="Name13" presStyleLbl="parChTrans1D2" presStyleIdx="4" presStyleCnt="6"/>
      <dgm:spPr/>
    </dgm:pt>
    <dgm:pt modelId="{6982D30D-0298-4FCA-A43F-C8A744A5C0E0}" type="pres">
      <dgm:prSet presAssocID="{741D4133-AF04-4393-A5E1-5D0050FE5C5E}" presName="childText" presStyleLbl="bgAcc1" presStyleIdx="4" presStyleCnt="6">
        <dgm:presLayoutVars>
          <dgm:bulletEnabled val="1"/>
        </dgm:presLayoutVars>
      </dgm:prSet>
      <dgm:spPr/>
    </dgm:pt>
    <dgm:pt modelId="{F6DA8D30-B245-4F5E-8D11-1C97A010F3B1}" type="pres">
      <dgm:prSet presAssocID="{D7187F91-0630-4120-9633-70BF2E14349D}" presName="root" presStyleCnt="0"/>
      <dgm:spPr/>
    </dgm:pt>
    <dgm:pt modelId="{9AA2D59C-08C4-4E21-B5A1-B55CDA9AD09D}" type="pres">
      <dgm:prSet presAssocID="{D7187F91-0630-4120-9633-70BF2E14349D}" presName="rootComposite" presStyleCnt="0"/>
      <dgm:spPr/>
    </dgm:pt>
    <dgm:pt modelId="{AEBDA6EC-6781-48D7-A1C1-F8E940295833}" type="pres">
      <dgm:prSet presAssocID="{D7187F91-0630-4120-9633-70BF2E14349D}" presName="rootText" presStyleLbl="node1" presStyleIdx="3" presStyleCnt="4"/>
      <dgm:spPr/>
    </dgm:pt>
    <dgm:pt modelId="{393BEAFA-9D1A-4A54-9A16-527F7547849D}" type="pres">
      <dgm:prSet presAssocID="{D7187F91-0630-4120-9633-70BF2E14349D}" presName="rootConnector" presStyleLbl="node1" presStyleIdx="3" presStyleCnt="4"/>
      <dgm:spPr/>
    </dgm:pt>
    <dgm:pt modelId="{BE2E77BA-2917-4ED2-925B-7609377910B1}" type="pres">
      <dgm:prSet presAssocID="{D7187F91-0630-4120-9633-70BF2E14349D}" presName="childShape" presStyleCnt="0"/>
      <dgm:spPr/>
    </dgm:pt>
    <dgm:pt modelId="{9B817A75-08EF-4DBF-A210-86AC365382F6}" type="pres">
      <dgm:prSet presAssocID="{7D9686F1-BF99-40C2-BDE7-05592BF12F38}" presName="Name13" presStyleLbl="parChTrans1D2" presStyleIdx="5" presStyleCnt="6"/>
      <dgm:spPr/>
    </dgm:pt>
    <dgm:pt modelId="{7AADBC6E-FD91-4E7C-AB33-4CF9CF816FF5}" type="pres">
      <dgm:prSet presAssocID="{97A0237D-8A8C-4E84-88AE-0A56C9583A20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88C2B224-DFA5-4383-9D3D-AB11FDACBC4C}" type="presOf" srcId="{741D4133-AF04-4393-A5E1-5D0050FE5C5E}" destId="{6982D30D-0298-4FCA-A43F-C8A744A5C0E0}" srcOrd="0" destOrd="0" presId="urn:microsoft.com/office/officeart/2005/8/layout/hierarchy3"/>
    <dgm:cxn modelId="{7C760A2C-DF14-4B71-A2F2-1143598545B9}" type="presOf" srcId="{1F8F068A-69B6-4DB7-B723-F6EA6F5BA656}" destId="{95A97436-9E81-4050-8C00-684B0919B971}" srcOrd="0" destOrd="0" presId="urn:microsoft.com/office/officeart/2005/8/layout/hierarchy3"/>
    <dgm:cxn modelId="{3356BF31-76CE-4DFB-8A44-ED5658C1A6EE}" type="presOf" srcId="{1EA34238-1270-4978-9F54-6A48B5649426}" destId="{BC1D73A5-BAD1-4A42-80F5-78DA47E9BDFB}" srcOrd="0" destOrd="0" presId="urn:microsoft.com/office/officeart/2005/8/layout/hierarchy3"/>
    <dgm:cxn modelId="{3CEC3839-05B5-4698-8728-BF534EC642EC}" type="presOf" srcId="{D7187F91-0630-4120-9633-70BF2E14349D}" destId="{393BEAFA-9D1A-4A54-9A16-527F7547849D}" srcOrd="1" destOrd="0" presId="urn:microsoft.com/office/officeart/2005/8/layout/hierarchy3"/>
    <dgm:cxn modelId="{BA376D39-F9A0-4063-A913-4E2991C17054}" type="presOf" srcId="{C8BA55E8-8838-4830-8740-24094BB14830}" destId="{A7D97E2C-0C64-4B4E-AF39-44CD824068C8}" srcOrd="1" destOrd="0" presId="urn:microsoft.com/office/officeart/2005/8/layout/hierarchy3"/>
    <dgm:cxn modelId="{BD10E03B-7789-4A83-800F-DED98AFD8A1C}" type="presOf" srcId="{97A0237D-8A8C-4E84-88AE-0A56C9583A20}" destId="{7AADBC6E-FD91-4E7C-AB33-4CF9CF816FF5}" srcOrd="0" destOrd="0" presId="urn:microsoft.com/office/officeart/2005/8/layout/hierarchy3"/>
    <dgm:cxn modelId="{4E0C923D-F0E5-4E26-97EA-175BC6B51C4E}" type="presOf" srcId="{C8BA55E8-8838-4830-8740-24094BB14830}" destId="{5887A4FF-308B-44DA-BBFD-4158B179FC22}" srcOrd="0" destOrd="0" presId="urn:microsoft.com/office/officeart/2005/8/layout/hierarchy3"/>
    <dgm:cxn modelId="{C6563A45-3D39-4D50-B706-37B511316E1F}" type="presOf" srcId="{D7187F91-0630-4120-9633-70BF2E14349D}" destId="{AEBDA6EC-6781-48D7-A1C1-F8E940295833}" srcOrd="0" destOrd="0" presId="urn:microsoft.com/office/officeart/2005/8/layout/hierarchy3"/>
    <dgm:cxn modelId="{94138B72-174C-4307-A714-B1C7CB627A53}" srcId="{E6872B5A-7718-4476-8BEA-939AC498F898}" destId="{D7187F91-0630-4120-9633-70BF2E14349D}" srcOrd="3" destOrd="0" parTransId="{BAB6FE79-C33D-45C5-B715-B9612E9D5D0B}" sibTransId="{068DB4E4-26BB-4041-A425-608BF5224568}"/>
    <dgm:cxn modelId="{B95A9A55-E361-482A-B681-5AC19D7C51C0}" srcId="{E6872B5A-7718-4476-8BEA-939AC498F898}" destId="{C8BA55E8-8838-4830-8740-24094BB14830}" srcOrd="2" destOrd="0" parTransId="{7F5D1CDD-4AEB-4117-8598-BECF291FAC95}" sibTransId="{635740C4-385B-444A-BB2C-49DEE629A0BF}"/>
    <dgm:cxn modelId="{5613CE55-2453-4777-86B2-1A0901BA287D}" type="presOf" srcId="{71304909-4A62-4316-AE30-4B82E4D2C8E6}" destId="{5BDDAF47-157F-4644-A1F8-C7A4E0C0A5A0}" srcOrd="0" destOrd="0" presId="urn:microsoft.com/office/officeart/2005/8/layout/hierarchy3"/>
    <dgm:cxn modelId="{798D4E57-A4C5-422F-86ED-C3F44053BF78}" type="presOf" srcId="{7D9686F1-BF99-40C2-BDE7-05592BF12F38}" destId="{9B817A75-08EF-4DBF-A210-86AC365382F6}" srcOrd="0" destOrd="0" presId="urn:microsoft.com/office/officeart/2005/8/layout/hierarchy3"/>
    <dgm:cxn modelId="{9D76407A-4A17-48BF-9C96-D38EBBE5D08B}" type="presOf" srcId="{D16C62F5-9E46-40DE-BCF9-61C735CD97D3}" destId="{A9A228F5-A8FE-4326-8850-8E82D5290E70}" srcOrd="0" destOrd="0" presId="urn:microsoft.com/office/officeart/2005/8/layout/hierarchy3"/>
    <dgm:cxn modelId="{B4C5C382-F3C2-4074-836B-2D570579FCB5}" type="presOf" srcId="{E9A37E6C-EC34-4B42-BDDB-960609FF4E53}" destId="{E7425D48-1895-4F5B-982E-5F267EB8B2DD}" srcOrd="1" destOrd="0" presId="urn:microsoft.com/office/officeart/2005/8/layout/hierarchy3"/>
    <dgm:cxn modelId="{09422E96-521B-47EE-97D3-FEFAA6475391}" srcId="{E6872B5A-7718-4476-8BEA-939AC498F898}" destId="{1F8F068A-69B6-4DB7-B723-F6EA6F5BA656}" srcOrd="0" destOrd="0" parTransId="{639B8254-4786-447C-A987-BB77B09A3F36}" sibTransId="{CBD26CC6-F39C-4395-B9F9-0C232D5E86FC}"/>
    <dgm:cxn modelId="{D277B59E-E07A-490C-9B5C-90F7B83B0736}" type="presOf" srcId="{E6872B5A-7718-4476-8BEA-939AC498F898}" destId="{9A7BAE23-064D-4E1D-B37A-ECC450F411CA}" srcOrd="0" destOrd="0" presId="urn:microsoft.com/office/officeart/2005/8/layout/hierarchy3"/>
    <dgm:cxn modelId="{611E6F9F-817A-4620-8C18-FBD3A98507EB}" srcId="{C8BA55E8-8838-4830-8740-24094BB14830}" destId="{741D4133-AF04-4393-A5E1-5D0050FE5C5E}" srcOrd="0" destOrd="0" parTransId="{D16C62F5-9E46-40DE-BCF9-61C735CD97D3}" sibTransId="{91C0E448-CF7C-4C89-A00C-F74DAD16C0C9}"/>
    <dgm:cxn modelId="{50F3AE9F-0F5A-4056-B484-7B24DE9BACBB}" srcId="{D7187F91-0630-4120-9633-70BF2E14349D}" destId="{97A0237D-8A8C-4E84-88AE-0A56C9583A20}" srcOrd="0" destOrd="0" parTransId="{7D9686F1-BF99-40C2-BDE7-05592BF12F38}" sibTransId="{228AC216-4B1F-4DBD-9D61-C0E87DBF044D}"/>
    <dgm:cxn modelId="{E049A6A6-AC31-4DF1-8DE7-721470498DCC}" type="presOf" srcId="{1F8F068A-69B6-4DB7-B723-F6EA6F5BA656}" destId="{2C776B6D-B9F8-4EF5-AF5B-8FAF4958FB93}" srcOrd="1" destOrd="0" presId="urn:microsoft.com/office/officeart/2005/8/layout/hierarchy3"/>
    <dgm:cxn modelId="{78BA66B8-56EA-4AB2-91AE-AF885E8BFB83}" type="presOf" srcId="{4B9BB929-C614-4541-BF9D-0F3F7A9A2097}" destId="{4D4E21A6-65B5-4E23-9311-FBBA86733146}" srcOrd="0" destOrd="0" presId="urn:microsoft.com/office/officeart/2005/8/layout/hierarchy3"/>
    <dgm:cxn modelId="{2D617CBC-6800-4949-A861-59AE4DF73DDB}" srcId="{E9A37E6C-EC34-4B42-BDDB-960609FF4E53}" destId="{6CE03A1A-FB63-465E-87BA-5DAE6756C2EC}" srcOrd="0" destOrd="0" parTransId="{71304909-4A62-4316-AE30-4B82E4D2C8E6}" sibTransId="{7EA94A29-635C-4449-B0A8-B169776F80C9}"/>
    <dgm:cxn modelId="{703DA0C6-0A6B-491C-B544-5C736AE9AA3B}" srcId="{1F8F068A-69B6-4DB7-B723-F6EA6F5BA656}" destId="{A8A07B4A-3D35-49CC-A5B4-8046ADEB099F}" srcOrd="1" destOrd="0" parTransId="{0C88C755-AB5B-436E-811F-4853A697A51A}" sibTransId="{E5D4C1FC-964B-4AD0-ACA9-183A8C473F43}"/>
    <dgm:cxn modelId="{492F2AC9-E85B-4D44-9B9E-D7DA956AF1DC}" srcId="{E9A37E6C-EC34-4B42-BDDB-960609FF4E53}" destId="{0D888956-9735-4CBC-A340-57BC555497BB}" srcOrd="1" destOrd="0" parTransId="{AF7E36C3-9C78-4D3F-B6E2-4B25BD63EE9C}" sibTransId="{47F65011-529D-4FC3-BA40-A12601DFE8A1}"/>
    <dgm:cxn modelId="{6F3DA6D4-A7CF-4CF1-AB3F-AC899D0AD13B}" type="presOf" srcId="{0D888956-9735-4CBC-A340-57BC555497BB}" destId="{68C7E09A-4C5C-42A0-B43F-BBADD18F70CA}" srcOrd="0" destOrd="0" presId="urn:microsoft.com/office/officeart/2005/8/layout/hierarchy3"/>
    <dgm:cxn modelId="{B42715DA-8AE0-4C62-BCE4-D2DC3A998DE2}" type="presOf" srcId="{6CE03A1A-FB63-465E-87BA-5DAE6756C2EC}" destId="{7F167720-CB9E-4F91-BB41-CE190C7DACAE}" srcOrd="0" destOrd="0" presId="urn:microsoft.com/office/officeart/2005/8/layout/hierarchy3"/>
    <dgm:cxn modelId="{06DC22E0-2FCB-4F3E-A773-05ECE27BA30C}" srcId="{1F8F068A-69B6-4DB7-B723-F6EA6F5BA656}" destId="{1EA34238-1270-4978-9F54-6A48B5649426}" srcOrd="0" destOrd="0" parTransId="{4B9BB929-C614-4541-BF9D-0F3F7A9A2097}" sibTransId="{C6F15264-4D45-4E50-93CC-A692D0E30BF7}"/>
    <dgm:cxn modelId="{238B1CE3-5BD1-49D5-8C4C-3204A3AD4C4A}" type="presOf" srcId="{AF7E36C3-9C78-4D3F-B6E2-4B25BD63EE9C}" destId="{5882D3D3-ECE3-4171-A42F-D9BA1D530CFB}" srcOrd="0" destOrd="0" presId="urn:microsoft.com/office/officeart/2005/8/layout/hierarchy3"/>
    <dgm:cxn modelId="{82AE91E4-FC1A-4E8F-8DAD-57ACC204CF28}" srcId="{E6872B5A-7718-4476-8BEA-939AC498F898}" destId="{E9A37E6C-EC34-4B42-BDDB-960609FF4E53}" srcOrd="1" destOrd="0" parTransId="{277AAE08-D746-4AF0-8E58-E7BF60047FC5}" sibTransId="{3AB21DE2-6610-461B-854C-873E826AC307}"/>
    <dgm:cxn modelId="{FCB5DFEC-AC43-48F0-94F5-7AAEB7706B17}" type="presOf" srcId="{E9A37E6C-EC34-4B42-BDDB-960609FF4E53}" destId="{3D4EB784-78E1-4785-9874-AD83D3A3DCD0}" srcOrd="0" destOrd="0" presId="urn:microsoft.com/office/officeart/2005/8/layout/hierarchy3"/>
    <dgm:cxn modelId="{C88BA6F4-806E-4EDC-B6B5-CC8C0D440A18}" type="presOf" srcId="{A8A07B4A-3D35-49CC-A5B4-8046ADEB099F}" destId="{B5DB833B-3E28-441F-97A2-3353050BAD70}" srcOrd="0" destOrd="0" presId="urn:microsoft.com/office/officeart/2005/8/layout/hierarchy3"/>
    <dgm:cxn modelId="{D8A2B2FF-116C-4187-9AC8-86EF27C6B0DB}" type="presOf" srcId="{0C88C755-AB5B-436E-811F-4853A697A51A}" destId="{49847BA1-3876-4771-B53B-B5C87C3AEC2F}" srcOrd="0" destOrd="0" presId="urn:microsoft.com/office/officeart/2005/8/layout/hierarchy3"/>
    <dgm:cxn modelId="{C1873A46-088B-4832-B34F-D3F59D5E57C0}" type="presParOf" srcId="{9A7BAE23-064D-4E1D-B37A-ECC450F411CA}" destId="{12DD6E4A-5F5D-4356-B75C-15B32A8FFA1A}" srcOrd="0" destOrd="0" presId="urn:microsoft.com/office/officeart/2005/8/layout/hierarchy3"/>
    <dgm:cxn modelId="{CFCDCA8D-836F-47E0-85D3-C972ED2EB25C}" type="presParOf" srcId="{12DD6E4A-5F5D-4356-B75C-15B32A8FFA1A}" destId="{77BC5466-10AF-4068-B081-51C26AA9CEC9}" srcOrd="0" destOrd="0" presId="urn:microsoft.com/office/officeart/2005/8/layout/hierarchy3"/>
    <dgm:cxn modelId="{E756EC00-B068-421E-AA54-2521A306DF30}" type="presParOf" srcId="{77BC5466-10AF-4068-B081-51C26AA9CEC9}" destId="{95A97436-9E81-4050-8C00-684B0919B971}" srcOrd="0" destOrd="0" presId="urn:microsoft.com/office/officeart/2005/8/layout/hierarchy3"/>
    <dgm:cxn modelId="{3CBD032A-AF60-4D03-8BAA-840A4E8E6363}" type="presParOf" srcId="{77BC5466-10AF-4068-B081-51C26AA9CEC9}" destId="{2C776B6D-B9F8-4EF5-AF5B-8FAF4958FB93}" srcOrd="1" destOrd="0" presId="urn:microsoft.com/office/officeart/2005/8/layout/hierarchy3"/>
    <dgm:cxn modelId="{004BC043-251D-473C-A154-D547D21F9D43}" type="presParOf" srcId="{12DD6E4A-5F5D-4356-B75C-15B32A8FFA1A}" destId="{75BF890F-B822-4AB3-96CC-FD8872E57968}" srcOrd="1" destOrd="0" presId="urn:microsoft.com/office/officeart/2005/8/layout/hierarchy3"/>
    <dgm:cxn modelId="{42D73AED-BDA6-4C5F-93D0-7F0D097B7DCB}" type="presParOf" srcId="{75BF890F-B822-4AB3-96CC-FD8872E57968}" destId="{4D4E21A6-65B5-4E23-9311-FBBA86733146}" srcOrd="0" destOrd="0" presId="urn:microsoft.com/office/officeart/2005/8/layout/hierarchy3"/>
    <dgm:cxn modelId="{F6E98F6C-B0BF-421F-9FC8-C377C99D1D85}" type="presParOf" srcId="{75BF890F-B822-4AB3-96CC-FD8872E57968}" destId="{BC1D73A5-BAD1-4A42-80F5-78DA47E9BDFB}" srcOrd="1" destOrd="0" presId="urn:microsoft.com/office/officeart/2005/8/layout/hierarchy3"/>
    <dgm:cxn modelId="{C8CE17D7-61B5-4785-88AC-5F845427D99C}" type="presParOf" srcId="{75BF890F-B822-4AB3-96CC-FD8872E57968}" destId="{49847BA1-3876-4771-B53B-B5C87C3AEC2F}" srcOrd="2" destOrd="0" presId="urn:microsoft.com/office/officeart/2005/8/layout/hierarchy3"/>
    <dgm:cxn modelId="{446D3631-5E81-421C-AE52-7F39D06B6529}" type="presParOf" srcId="{75BF890F-B822-4AB3-96CC-FD8872E57968}" destId="{B5DB833B-3E28-441F-97A2-3353050BAD70}" srcOrd="3" destOrd="0" presId="urn:microsoft.com/office/officeart/2005/8/layout/hierarchy3"/>
    <dgm:cxn modelId="{3B15AEA9-FF7B-4FDE-B71A-DBA6B459F7B6}" type="presParOf" srcId="{9A7BAE23-064D-4E1D-B37A-ECC450F411CA}" destId="{AF1F37B0-605D-4195-A9B0-8B271696F9E0}" srcOrd="1" destOrd="0" presId="urn:microsoft.com/office/officeart/2005/8/layout/hierarchy3"/>
    <dgm:cxn modelId="{51CE91A5-D119-4DDF-BD4E-494A827F0A51}" type="presParOf" srcId="{AF1F37B0-605D-4195-A9B0-8B271696F9E0}" destId="{6561D45A-DEA5-4C07-9969-166646B8D855}" srcOrd="0" destOrd="0" presId="urn:microsoft.com/office/officeart/2005/8/layout/hierarchy3"/>
    <dgm:cxn modelId="{E8EF14DC-CB37-4A24-9828-C87678ABDB12}" type="presParOf" srcId="{6561D45A-DEA5-4C07-9969-166646B8D855}" destId="{3D4EB784-78E1-4785-9874-AD83D3A3DCD0}" srcOrd="0" destOrd="0" presId="urn:microsoft.com/office/officeart/2005/8/layout/hierarchy3"/>
    <dgm:cxn modelId="{750249D8-FBF4-45FA-A49A-55C34AF14F49}" type="presParOf" srcId="{6561D45A-DEA5-4C07-9969-166646B8D855}" destId="{E7425D48-1895-4F5B-982E-5F267EB8B2DD}" srcOrd="1" destOrd="0" presId="urn:microsoft.com/office/officeart/2005/8/layout/hierarchy3"/>
    <dgm:cxn modelId="{61F8EADF-7815-40DA-8088-4A1A74CA49C7}" type="presParOf" srcId="{AF1F37B0-605D-4195-A9B0-8B271696F9E0}" destId="{CB372952-D693-4121-9A40-073D2B3A7437}" srcOrd="1" destOrd="0" presId="urn:microsoft.com/office/officeart/2005/8/layout/hierarchy3"/>
    <dgm:cxn modelId="{D648A9F3-640D-41CB-9A40-740D247E9EEB}" type="presParOf" srcId="{CB372952-D693-4121-9A40-073D2B3A7437}" destId="{5BDDAF47-157F-4644-A1F8-C7A4E0C0A5A0}" srcOrd="0" destOrd="0" presId="urn:microsoft.com/office/officeart/2005/8/layout/hierarchy3"/>
    <dgm:cxn modelId="{577956F9-0446-4831-BF25-BF7004E9DA23}" type="presParOf" srcId="{CB372952-D693-4121-9A40-073D2B3A7437}" destId="{7F167720-CB9E-4F91-BB41-CE190C7DACAE}" srcOrd="1" destOrd="0" presId="urn:microsoft.com/office/officeart/2005/8/layout/hierarchy3"/>
    <dgm:cxn modelId="{B006CE2B-4E9C-4A2C-9C86-5A86E9616FA6}" type="presParOf" srcId="{CB372952-D693-4121-9A40-073D2B3A7437}" destId="{5882D3D3-ECE3-4171-A42F-D9BA1D530CFB}" srcOrd="2" destOrd="0" presId="urn:microsoft.com/office/officeart/2005/8/layout/hierarchy3"/>
    <dgm:cxn modelId="{C875D81A-C387-4920-9A5C-0B33F5698E12}" type="presParOf" srcId="{CB372952-D693-4121-9A40-073D2B3A7437}" destId="{68C7E09A-4C5C-42A0-B43F-BBADD18F70CA}" srcOrd="3" destOrd="0" presId="urn:microsoft.com/office/officeart/2005/8/layout/hierarchy3"/>
    <dgm:cxn modelId="{DD2A8E8B-EAF6-4E86-8F4D-2B88EA5CF445}" type="presParOf" srcId="{9A7BAE23-064D-4E1D-B37A-ECC450F411CA}" destId="{BD57A384-5745-4E21-B99A-72C539545E30}" srcOrd="2" destOrd="0" presId="urn:microsoft.com/office/officeart/2005/8/layout/hierarchy3"/>
    <dgm:cxn modelId="{1B9ABD08-FF89-4D74-ABE5-A950044A2087}" type="presParOf" srcId="{BD57A384-5745-4E21-B99A-72C539545E30}" destId="{D62A3BFD-7D9D-4039-9264-569451B84692}" srcOrd="0" destOrd="0" presId="urn:microsoft.com/office/officeart/2005/8/layout/hierarchy3"/>
    <dgm:cxn modelId="{3FE45A03-38AA-4D2C-9070-DC462261207F}" type="presParOf" srcId="{D62A3BFD-7D9D-4039-9264-569451B84692}" destId="{5887A4FF-308B-44DA-BBFD-4158B179FC22}" srcOrd="0" destOrd="0" presId="urn:microsoft.com/office/officeart/2005/8/layout/hierarchy3"/>
    <dgm:cxn modelId="{713404FC-B4B5-40AF-99A8-8EA1A06FEC0F}" type="presParOf" srcId="{D62A3BFD-7D9D-4039-9264-569451B84692}" destId="{A7D97E2C-0C64-4B4E-AF39-44CD824068C8}" srcOrd="1" destOrd="0" presId="urn:microsoft.com/office/officeart/2005/8/layout/hierarchy3"/>
    <dgm:cxn modelId="{65FCE0D1-1CD2-44C2-A901-636A75544A48}" type="presParOf" srcId="{BD57A384-5745-4E21-B99A-72C539545E30}" destId="{4A83CBCB-2C94-462E-A4B5-FDFA87B175DF}" srcOrd="1" destOrd="0" presId="urn:microsoft.com/office/officeart/2005/8/layout/hierarchy3"/>
    <dgm:cxn modelId="{4ECBDF41-001B-470D-A3FE-DA5EBB6B2871}" type="presParOf" srcId="{4A83CBCB-2C94-462E-A4B5-FDFA87B175DF}" destId="{A9A228F5-A8FE-4326-8850-8E82D5290E70}" srcOrd="0" destOrd="0" presId="urn:microsoft.com/office/officeart/2005/8/layout/hierarchy3"/>
    <dgm:cxn modelId="{DA9D65AC-1CAE-4BDB-BA89-86734B55D1AC}" type="presParOf" srcId="{4A83CBCB-2C94-462E-A4B5-FDFA87B175DF}" destId="{6982D30D-0298-4FCA-A43F-C8A744A5C0E0}" srcOrd="1" destOrd="0" presId="urn:microsoft.com/office/officeart/2005/8/layout/hierarchy3"/>
    <dgm:cxn modelId="{9EEF5191-FAEB-44F1-B841-10B006FCCCA4}" type="presParOf" srcId="{9A7BAE23-064D-4E1D-B37A-ECC450F411CA}" destId="{F6DA8D30-B245-4F5E-8D11-1C97A010F3B1}" srcOrd="3" destOrd="0" presId="urn:microsoft.com/office/officeart/2005/8/layout/hierarchy3"/>
    <dgm:cxn modelId="{FCCA2DD0-EA90-44A0-B8F3-84C8DAFF6ECE}" type="presParOf" srcId="{F6DA8D30-B245-4F5E-8D11-1C97A010F3B1}" destId="{9AA2D59C-08C4-4E21-B5A1-B55CDA9AD09D}" srcOrd="0" destOrd="0" presId="urn:microsoft.com/office/officeart/2005/8/layout/hierarchy3"/>
    <dgm:cxn modelId="{35CC5525-4ABA-479A-9B09-9BB41544A801}" type="presParOf" srcId="{9AA2D59C-08C4-4E21-B5A1-B55CDA9AD09D}" destId="{AEBDA6EC-6781-48D7-A1C1-F8E940295833}" srcOrd="0" destOrd="0" presId="urn:microsoft.com/office/officeart/2005/8/layout/hierarchy3"/>
    <dgm:cxn modelId="{DB5449E2-A51B-4ECC-9BE0-496D09DA69CE}" type="presParOf" srcId="{9AA2D59C-08C4-4E21-B5A1-B55CDA9AD09D}" destId="{393BEAFA-9D1A-4A54-9A16-527F7547849D}" srcOrd="1" destOrd="0" presId="urn:microsoft.com/office/officeart/2005/8/layout/hierarchy3"/>
    <dgm:cxn modelId="{51AC696A-B776-4CE4-A732-EC113291A667}" type="presParOf" srcId="{F6DA8D30-B245-4F5E-8D11-1C97A010F3B1}" destId="{BE2E77BA-2917-4ED2-925B-7609377910B1}" srcOrd="1" destOrd="0" presId="urn:microsoft.com/office/officeart/2005/8/layout/hierarchy3"/>
    <dgm:cxn modelId="{BCD3E3C5-EC56-4B12-9242-15B755DF26D6}" type="presParOf" srcId="{BE2E77BA-2917-4ED2-925B-7609377910B1}" destId="{9B817A75-08EF-4DBF-A210-86AC365382F6}" srcOrd="0" destOrd="0" presId="urn:microsoft.com/office/officeart/2005/8/layout/hierarchy3"/>
    <dgm:cxn modelId="{4CBAF1B3-6DB4-43D2-90FC-AFD5BEE13248}" type="presParOf" srcId="{BE2E77BA-2917-4ED2-925B-7609377910B1}" destId="{7AADBC6E-FD91-4E7C-AB33-4CF9CF816FF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9AF1E3-2A64-40EE-99E9-072813E5F34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D953217-9586-4A16-B4D6-F9EC61068FE1}">
      <dgm:prSet phldrT="[Text]"/>
      <dgm:spPr/>
      <dgm:t>
        <a:bodyPr/>
        <a:lstStyle/>
        <a:p>
          <a:r>
            <a:rPr lang="id-ID" dirty="0"/>
            <a:t>PROFESI</a:t>
          </a:r>
          <a:endParaRPr lang="en-ID" dirty="0"/>
        </a:p>
      </dgm:t>
    </dgm:pt>
    <dgm:pt modelId="{98B31336-E769-4E74-BE26-88646B6C6BA1}" type="parTrans" cxnId="{FD7674AD-9A0C-4940-8E05-DE6D3E93BE4B}">
      <dgm:prSet/>
      <dgm:spPr/>
      <dgm:t>
        <a:bodyPr/>
        <a:lstStyle/>
        <a:p>
          <a:endParaRPr lang="en-ID"/>
        </a:p>
      </dgm:t>
    </dgm:pt>
    <dgm:pt modelId="{A6340927-0FD2-4736-B79B-AD38AE2C2F6D}" type="sibTrans" cxnId="{FD7674AD-9A0C-4940-8E05-DE6D3E93BE4B}">
      <dgm:prSet/>
      <dgm:spPr/>
      <dgm:t>
        <a:bodyPr/>
        <a:lstStyle/>
        <a:p>
          <a:endParaRPr lang="en-ID"/>
        </a:p>
      </dgm:t>
    </dgm:pt>
    <dgm:pt modelId="{50BCEFB3-610C-4704-A9BC-72F2B3DBA704}">
      <dgm:prSet phldrT="[Text]"/>
      <dgm:spPr/>
      <dgm:t>
        <a:bodyPr/>
        <a:lstStyle/>
        <a:p>
          <a:r>
            <a:rPr lang="id-ID" dirty="0"/>
            <a:t>43 TAHUN</a:t>
          </a:r>
          <a:endParaRPr lang="en-ID" dirty="0"/>
        </a:p>
      </dgm:t>
    </dgm:pt>
    <dgm:pt modelId="{7A4B1502-A39A-4B71-ADCE-55B08CBBE234}" type="parTrans" cxnId="{610DB561-67E3-4E94-886F-8A75994DC883}">
      <dgm:prSet/>
      <dgm:spPr/>
      <dgm:t>
        <a:bodyPr/>
        <a:lstStyle/>
        <a:p>
          <a:endParaRPr lang="en-ID"/>
        </a:p>
      </dgm:t>
    </dgm:pt>
    <dgm:pt modelId="{3FFD8F79-12BF-4BF0-A1D9-A905D5A090FA}" type="sibTrans" cxnId="{610DB561-67E3-4E94-886F-8A75994DC883}">
      <dgm:prSet/>
      <dgm:spPr/>
      <dgm:t>
        <a:bodyPr/>
        <a:lstStyle/>
        <a:p>
          <a:endParaRPr lang="en-ID"/>
        </a:p>
      </dgm:t>
    </dgm:pt>
    <dgm:pt modelId="{1D399C19-9836-4E2F-9EA0-A21C211F2355}">
      <dgm:prSet phldrT="[Text]"/>
      <dgm:spPr/>
      <dgm:t>
        <a:bodyPr/>
        <a:lstStyle/>
        <a:p>
          <a:r>
            <a:rPr lang="id-ID" dirty="0"/>
            <a:t>SPESIALIS (KHUSUS DOSEN)</a:t>
          </a:r>
          <a:endParaRPr lang="en-ID" dirty="0"/>
        </a:p>
      </dgm:t>
    </dgm:pt>
    <dgm:pt modelId="{D67AD716-47C9-4338-BE72-A5992E94AC87}" type="parTrans" cxnId="{92CD7669-A2BE-4400-BA6E-E216EDA1C46B}">
      <dgm:prSet/>
      <dgm:spPr/>
      <dgm:t>
        <a:bodyPr/>
        <a:lstStyle/>
        <a:p>
          <a:endParaRPr lang="en-ID"/>
        </a:p>
      </dgm:t>
    </dgm:pt>
    <dgm:pt modelId="{5CAD2830-ED42-4979-9634-B35F1B31D7F1}" type="sibTrans" cxnId="{92CD7669-A2BE-4400-BA6E-E216EDA1C46B}">
      <dgm:prSet/>
      <dgm:spPr/>
      <dgm:t>
        <a:bodyPr/>
        <a:lstStyle/>
        <a:p>
          <a:endParaRPr lang="en-ID"/>
        </a:p>
      </dgm:t>
    </dgm:pt>
    <dgm:pt modelId="{9EF8FE2C-8746-43FB-AEF9-F75FAC3A6A24}">
      <dgm:prSet phldrT="[Text]"/>
      <dgm:spPr/>
      <dgm:t>
        <a:bodyPr/>
        <a:lstStyle/>
        <a:p>
          <a:r>
            <a:rPr lang="id-ID" dirty="0"/>
            <a:t>48 TAHUN</a:t>
          </a:r>
          <a:endParaRPr lang="en-ID" dirty="0"/>
        </a:p>
      </dgm:t>
    </dgm:pt>
    <dgm:pt modelId="{0FA4E61F-AF3C-4202-BE23-9ED7858F46C0}" type="parTrans" cxnId="{E94380E6-060D-409C-94F4-DADD0DCA4150}">
      <dgm:prSet/>
      <dgm:spPr/>
      <dgm:t>
        <a:bodyPr/>
        <a:lstStyle/>
        <a:p>
          <a:endParaRPr lang="en-ID"/>
        </a:p>
      </dgm:t>
    </dgm:pt>
    <dgm:pt modelId="{365A0339-EFED-4C7E-A895-1FF5B26C4DCA}" type="sibTrans" cxnId="{E94380E6-060D-409C-94F4-DADD0DCA4150}">
      <dgm:prSet/>
      <dgm:spPr/>
      <dgm:t>
        <a:bodyPr/>
        <a:lstStyle/>
        <a:p>
          <a:endParaRPr lang="en-ID"/>
        </a:p>
      </dgm:t>
    </dgm:pt>
    <dgm:pt modelId="{8696F1F5-72AC-4A7F-B359-C0EF81AEED18}">
      <dgm:prSet phldrT="[Text]"/>
      <dgm:spPr/>
      <dgm:t>
        <a:bodyPr/>
        <a:lstStyle/>
        <a:p>
          <a:r>
            <a:rPr lang="id-ID" dirty="0"/>
            <a:t>SUBSPESIALIS (KHUSUS DOSEN)</a:t>
          </a:r>
          <a:endParaRPr lang="en-ID" dirty="0"/>
        </a:p>
      </dgm:t>
    </dgm:pt>
    <dgm:pt modelId="{626788B0-AE93-4EEB-9A68-0C34D2CF6C26}" type="parTrans" cxnId="{23A37C8D-A1F9-4491-A1EA-12A44EB300E7}">
      <dgm:prSet/>
      <dgm:spPr/>
      <dgm:t>
        <a:bodyPr/>
        <a:lstStyle/>
        <a:p>
          <a:endParaRPr lang="en-ID"/>
        </a:p>
      </dgm:t>
    </dgm:pt>
    <dgm:pt modelId="{1962EBB1-9317-4106-BD55-D1B09710AC26}" type="sibTrans" cxnId="{23A37C8D-A1F9-4491-A1EA-12A44EB300E7}">
      <dgm:prSet/>
      <dgm:spPr/>
      <dgm:t>
        <a:bodyPr/>
        <a:lstStyle/>
        <a:p>
          <a:endParaRPr lang="en-ID"/>
        </a:p>
      </dgm:t>
    </dgm:pt>
    <dgm:pt modelId="{3E238832-2428-4CB6-90BD-D53B54B4FFB1}">
      <dgm:prSet phldrT="[Text]"/>
      <dgm:spPr/>
      <dgm:t>
        <a:bodyPr/>
        <a:lstStyle/>
        <a:p>
          <a:r>
            <a:rPr lang="id-ID" dirty="0"/>
            <a:t>AA, L, LK 54 TAHUN</a:t>
          </a:r>
          <a:endParaRPr lang="en-ID" dirty="0"/>
        </a:p>
      </dgm:t>
    </dgm:pt>
    <dgm:pt modelId="{E0A22D9B-3E29-4524-A396-FB5EE47A1B9C}" type="parTrans" cxnId="{137AEA1E-4FC4-49BA-821C-AAD9B7E84ED9}">
      <dgm:prSet/>
      <dgm:spPr/>
      <dgm:t>
        <a:bodyPr/>
        <a:lstStyle/>
        <a:p>
          <a:endParaRPr lang="en-ID"/>
        </a:p>
      </dgm:t>
    </dgm:pt>
    <dgm:pt modelId="{13475141-D10F-4517-B8AC-D636CE0E1836}" type="sibTrans" cxnId="{137AEA1E-4FC4-49BA-821C-AAD9B7E84ED9}">
      <dgm:prSet/>
      <dgm:spPr/>
      <dgm:t>
        <a:bodyPr/>
        <a:lstStyle/>
        <a:p>
          <a:endParaRPr lang="en-ID"/>
        </a:p>
      </dgm:t>
    </dgm:pt>
    <dgm:pt modelId="{5C8A60C4-36B6-4CD8-B6F2-FE4ABD08923C}">
      <dgm:prSet phldrT="[Text]"/>
      <dgm:spPr/>
      <dgm:t>
        <a:bodyPr/>
        <a:lstStyle/>
        <a:p>
          <a:r>
            <a:rPr lang="id-ID" dirty="0"/>
            <a:t>GB/P 59 TAHUN</a:t>
          </a:r>
          <a:endParaRPr lang="en-ID" dirty="0"/>
        </a:p>
      </dgm:t>
    </dgm:pt>
    <dgm:pt modelId="{35A23109-BCC0-4162-AE8C-5704DB6464BF}" type="parTrans" cxnId="{CA15F2BA-2929-48E7-9386-13C27C738184}">
      <dgm:prSet/>
      <dgm:spPr/>
      <dgm:t>
        <a:bodyPr/>
        <a:lstStyle/>
        <a:p>
          <a:endParaRPr lang="en-ID"/>
        </a:p>
      </dgm:t>
    </dgm:pt>
    <dgm:pt modelId="{8F04C263-1058-4401-AF5A-0EEB937F874F}" type="sibTrans" cxnId="{CA15F2BA-2929-48E7-9386-13C27C738184}">
      <dgm:prSet/>
      <dgm:spPr/>
      <dgm:t>
        <a:bodyPr/>
        <a:lstStyle/>
        <a:p>
          <a:endParaRPr lang="en-ID"/>
        </a:p>
      </dgm:t>
    </dgm:pt>
    <dgm:pt modelId="{26505FD7-057F-49BB-99DB-BDA9659BC713}" type="pres">
      <dgm:prSet presAssocID="{3A9AF1E3-2A64-40EE-99E9-072813E5F348}" presName="Name0" presStyleCnt="0">
        <dgm:presLayoutVars>
          <dgm:dir/>
          <dgm:animLvl val="lvl"/>
          <dgm:resizeHandles val="exact"/>
        </dgm:presLayoutVars>
      </dgm:prSet>
      <dgm:spPr/>
    </dgm:pt>
    <dgm:pt modelId="{AC0545F2-78BC-4122-843F-10B39295830E}" type="pres">
      <dgm:prSet presAssocID="{6D953217-9586-4A16-B4D6-F9EC61068FE1}" presName="composite" presStyleCnt="0"/>
      <dgm:spPr/>
    </dgm:pt>
    <dgm:pt modelId="{46C63A6D-ACCA-4AA6-B723-AB955F7F50F4}" type="pres">
      <dgm:prSet presAssocID="{6D953217-9586-4A16-B4D6-F9EC61068FE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1DB0E9F-D1AF-4C9E-9459-6EE9222504A0}" type="pres">
      <dgm:prSet presAssocID="{6D953217-9586-4A16-B4D6-F9EC61068FE1}" presName="desTx" presStyleLbl="alignAccFollowNode1" presStyleIdx="0" presStyleCnt="3">
        <dgm:presLayoutVars>
          <dgm:bulletEnabled val="1"/>
        </dgm:presLayoutVars>
      </dgm:prSet>
      <dgm:spPr/>
    </dgm:pt>
    <dgm:pt modelId="{321668F5-9DC3-4466-B133-DE53AAED3548}" type="pres">
      <dgm:prSet presAssocID="{A6340927-0FD2-4736-B79B-AD38AE2C2F6D}" presName="space" presStyleCnt="0"/>
      <dgm:spPr/>
    </dgm:pt>
    <dgm:pt modelId="{0BF3E982-AAD3-43D9-9B44-008527F9358F}" type="pres">
      <dgm:prSet presAssocID="{1D399C19-9836-4E2F-9EA0-A21C211F2355}" presName="composite" presStyleCnt="0"/>
      <dgm:spPr/>
    </dgm:pt>
    <dgm:pt modelId="{FF8E1C3B-6630-4EAB-B9E2-230A40FA70DB}" type="pres">
      <dgm:prSet presAssocID="{1D399C19-9836-4E2F-9EA0-A21C211F23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E8B18E7-DE50-4410-9C56-55B9C5056172}" type="pres">
      <dgm:prSet presAssocID="{1D399C19-9836-4E2F-9EA0-A21C211F2355}" presName="desTx" presStyleLbl="alignAccFollowNode1" presStyleIdx="1" presStyleCnt="3">
        <dgm:presLayoutVars>
          <dgm:bulletEnabled val="1"/>
        </dgm:presLayoutVars>
      </dgm:prSet>
      <dgm:spPr/>
    </dgm:pt>
    <dgm:pt modelId="{B6F9B84E-177F-4298-92DF-F7C4DAA5B995}" type="pres">
      <dgm:prSet presAssocID="{5CAD2830-ED42-4979-9634-B35F1B31D7F1}" presName="space" presStyleCnt="0"/>
      <dgm:spPr/>
    </dgm:pt>
    <dgm:pt modelId="{C0CE40DD-97B1-458C-B82C-6A76AC94B2A9}" type="pres">
      <dgm:prSet presAssocID="{8696F1F5-72AC-4A7F-B359-C0EF81AEED18}" presName="composite" presStyleCnt="0"/>
      <dgm:spPr/>
    </dgm:pt>
    <dgm:pt modelId="{BD7A8353-9D03-44A0-8C03-5C14B51854DC}" type="pres">
      <dgm:prSet presAssocID="{8696F1F5-72AC-4A7F-B359-C0EF81AEED1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789F451-E89F-4F43-B674-1480E178506F}" type="pres">
      <dgm:prSet presAssocID="{8696F1F5-72AC-4A7F-B359-C0EF81AEED1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EDB1A10-C153-4601-BEDB-FCF1616068A6}" type="presOf" srcId="{3A9AF1E3-2A64-40EE-99E9-072813E5F348}" destId="{26505FD7-057F-49BB-99DB-BDA9659BC713}" srcOrd="0" destOrd="0" presId="urn:microsoft.com/office/officeart/2005/8/layout/hList1"/>
    <dgm:cxn modelId="{137AEA1E-4FC4-49BA-821C-AAD9B7E84ED9}" srcId="{8696F1F5-72AC-4A7F-B359-C0EF81AEED18}" destId="{3E238832-2428-4CB6-90BD-D53B54B4FFB1}" srcOrd="0" destOrd="0" parTransId="{E0A22D9B-3E29-4524-A396-FB5EE47A1B9C}" sibTransId="{13475141-D10F-4517-B8AC-D636CE0E1836}"/>
    <dgm:cxn modelId="{41360734-3993-4EDE-84C6-6D40C029E251}" type="presOf" srcId="{9EF8FE2C-8746-43FB-AEF9-F75FAC3A6A24}" destId="{9E8B18E7-DE50-4410-9C56-55B9C5056172}" srcOrd="0" destOrd="0" presId="urn:microsoft.com/office/officeart/2005/8/layout/hList1"/>
    <dgm:cxn modelId="{610DB561-67E3-4E94-886F-8A75994DC883}" srcId="{6D953217-9586-4A16-B4D6-F9EC61068FE1}" destId="{50BCEFB3-610C-4704-A9BC-72F2B3DBA704}" srcOrd="0" destOrd="0" parTransId="{7A4B1502-A39A-4B71-ADCE-55B08CBBE234}" sibTransId="{3FFD8F79-12BF-4BF0-A1D9-A905D5A090FA}"/>
    <dgm:cxn modelId="{92CD7669-A2BE-4400-BA6E-E216EDA1C46B}" srcId="{3A9AF1E3-2A64-40EE-99E9-072813E5F348}" destId="{1D399C19-9836-4E2F-9EA0-A21C211F2355}" srcOrd="1" destOrd="0" parTransId="{D67AD716-47C9-4338-BE72-A5992E94AC87}" sibTransId="{5CAD2830-ED42-4979-9634-B35F1B31D7F1}"/>
    <dgm:cxn modelId="{E7B57352-F999-4837-AD77-B11C5BCF28BB}" type="presOf" srcId="{50BCEFB3-610C-4704-A9BC-72F2B3DBA704}" destId="{91DB0E9F-D1AF-4C9E-9459-6EE9222504A0}" srcOrd="0" destOrd="0" presId="urn:microsoft.com/office/officeart/2005/8/layout/hList1"/>
    <dgm:cxn modelId="{3F6A7375-6264-4E4A-B74C-1560E2ECF314}" type="presOf" srcId="{1D399C19-9836-4E2F-9EA0-A21C211F2355}" destId="{FF8E1C3B-6630-4EAB-B9E2-230A40FA70DB}" srcOrd="0" destOrd="0" presId="urn:microsoft.com/office/officeart/2005/8/layout/hList1"/>
    <dgm:cxn modelId="{23A37C8D-A1F9-4491-A1EA-12A44EB300E7}" srcId="{3A9AF1E3-2A64-40EE-99E9-072813E5F348}" destId="{8696F1F5-72AC-4A7F-B359-C0EF81AEED18}" srcOrd="2" destOrd="0" parTransId="{626788B0-AE93-4EEB-9A68-0C34D2CF6C26}" sibTransId="{1962EBB1-9317-4106-BD55-D1B09710AC26}"/>
    <dgm:cxn modelId="{FD7674AD-9A0C-4940-8E05-DE6D3E93BE4B}" srcId="{3A9AF1E3-2A64-40EE-99E9-072813E5F348}" destId="{6D953217-9586-4A16-B4D6-F9EC61068FE1}" srcOrd="0" destOrd="0" parTransId="{98B31336-E769-4E74-BE26-88646B6C6BA1}" sibTransId="{A6340927-0FD2-4736-B79B-AD38AE2C2F6D}"/>
    <dgm:cxn modelId="{CA15F2BA-2929-48E7-9386-13C27C738184}" srcId="{8696F1F5-72AC-4A7F-B359-C0EF81AEED18}" destId="{5C8A60C4-36B6-4CD8-B6F2-FE4ABD08923C}" srcOrd="1" destOrd="0" parTransId="{35A23109-BCC0-4162-AE8C-5704DB6464BF}" sibTransId="{8F04C263-1058-4401-AF5A-0EEB937F874F}"/>
    <dgm:cxn modelId="{F54232C1-8A6F-44ED-8AD7-94C0FAAC8E23}" type="presOf" srcId="{6D953217-9586-4A16-B4D6-F9EC61068FE1}" destId="{46C63A6D-ACCA-4AA6-B723-AB955F7F50F4}" srcOrd="0" destOrd="0" presId="urn:microsoft.com/office/officeart/2005/8/layout/hList1"/>
    <dgm:cxn modelId="{6B3D2DC5-280F-4E1F-85F5-71E44F4617B0}" type="presOf" srcId="{5C8A60C4-36B6-4CD8-B6F2-FE4ABD08923C}" destId="{2789F451-E89F-4F43-B674-1480E178506F}" srcOrd="0" destOrd="1" presId="urn:microsoft.com/office/officeart/2005/8/layout/hList1"/>
    <dgm:cxn modelId="{64601FCF-4D2D-4F2A-9045-59EDA59CB78D}" type="presOf" srcId="{8696F1F5-72AC-4A7F-B359-C0EF81AEED18}" destId="{BD7A8353-9D03-44A0-8C03-5C14B51854DC}" srcOrd="0" destOrd="0" presId="urn:microsoft.com/office/officeart/2005/8/layout/hList1"/>
    <dgm:cxn modelId="{828B12DD-72FD-477F-9258-2C2F73C384EB}" type="presOf" srcId="{3E238832-2428-4CB6-90BD-D53B54B4FFB1}" destId="{2789F451-E89F-4F43-B674-1480E178506F}" srcOrd="0" destOrd="0" presId="urn:microsoft.com/office/officeart/2005/8/layout/hList1"/>
    <dgm:cxn modelId="{E94380E6-060D-409C-94F4-DADD0DCA4150}" srcId="{1D399C19-9836-4E2F-9EA0-A21C211F2355}" destId="{9EF8FE2C-8746-43FB-AEF9-F75FAC3A6A24}" srcOrd="0" destOrd="0" parTransId="{0FA4E61F-AF3C-4202-BE23-9ED7858F46C0}" sibTransId="{365A0339-EFED-4C7E-A895-1FF5B26C4DCA}"/>
    <dgm:cxn modelId="{39F170D5-DED4-49D0-8475-9704B909C107}" type="presParOf" srcId="{26505FD7-057F-49BB-99DB-BDA9659BC713}" destId="{AC0545F2-78BC-4122-843F-10B39295830E}" srcOrd="0" destOrd="0" presId="urn:microsoft.com/office/officeart/2005/8/layout/hList1"/>
    <dgm:cxn modelId="{C7D2747B-4472-4129-BBD7-100E71232958}" type="presParOf" srcId="{AC0545F2-78BC-4122-843F-10B39295830E}" destId="{46C63A6D-ACCA-4AA6-B723-AB955F7F50F4}" srcOrd="0" destOrd="0" presId="urn:microsoft.com/office/officeart/2005/8/layout/hList1"/>
    <dgm:cxn modelId="{D4387085-F383-42E6-9068-7BD09940C219}" type="presParOf" srcId="{AC0545F2-78BC-4122-843F-10B39295830E}" destId="{91DB0E9F-D1AF-4C9E-9459-6EE9222504A0}" srcOrd="1" destOrd="0" presId="urn:microsoft.com/office/officeart/2005/8/layout/hList1"/>
    <dgm:cxn modelId="{AB405EAB-D823-4581-8DB9-DEAC0F9CC408}" type="presParOf" srcId="{26505FD7-057F-49BB-99DB-BDA9659BC713}" destId="{321668F5-9DC3-4466-B133-DE53AAED3548}" srcOrd="1" destOrd="0" presId="urn:microsoft.com/office/officeart/2005/8/layout/hList1"/>
    <dgm:cxn modelId="{079E38E0-28D8-4E46-8D5C-2294725B0877}" type="presParOf" srcId="{26505FD7-057F-49BB-99DB-BDA9659BC713}" destId="{0BF3E982-AAD3-43D9-9B44-008527F9358F}" srcOrd="2" destOrd="0" presId="urn:microsoft.com/office/officeart/2005/8/layout/hList1"/>
    <dgm:cxn modelId="{5B2D6C19-04D0-4E7D-BB40-D7F73855AE76}" type="presParOf" srcId="{0BF3E982-AAD3-43D9-9B44-008527F9358F}" destId="{FF8E1C3B-6630-4EAB-B9E2-230A40FA70DB}" srcOrd="0" destOrd="0" presId="urn:microsoft.com/office/officeart/2005/8/layout/hList1"/>
    <dgm:cxn modelId="{36E9EEE4-DE3A-46B6-A894-97E2788B5835}" type="presParOf" srcId="{0BF3E982-AAD3-43D9-9B44-008527F9358F}" destId="{9E8B18E7-DE50-4410-9C56-55B9C5056172}" srcOrd="1" destOrd="0" presId="urn:microsoft.com/office/officeart/2005/8/layout/hList1"/>
    <dgm:cxn modelId="{292D78A6-9B0B-4985-94D4-54DADCE27120}" type="presParOf" srcId="{26505FD7-057F-49BB-99DB-BDA9659BC713}" destId="{B6F9B84E-177F-4298-92DF-F7C4DAA5B995}" srcOrd="3" destOrd="0" presId="urn:microsoft.com/office/officeart/2005/8/layout/hList1"/>
    <dgm:cxn modelId="{59750EC8-F84E-4189-99A3-0707A6C9794F}" type="presParOf" srcId="{26505FD7-057F-49BB-99DB-BDA9659BC713}" destId="{C0CE40DD-97B1-458C-B82C-6A76AC94B2A9}" srcOrd="4" destOrd="0" presId="urn:microsoft.com/office/officeart/2005/8/layout/hList1"/>
    <dgm:cxn modelId="{13FD1710-6965-4956-B010-6874EE2A7B08}" type="presParOf" srcId="{C0CE40DD-97B1-458C-B82C-6A76AC94B2A9}" destId="{BD7A8353-9D03-44A0-8C03-5C14B51854DC}" srcOrd="0" destOrd="0" presId="urn:microsoft.com/office/officeart/2005/8/layout/hList1"/>
    <dgm:cxn modelId="{B40531F7-9C63-4E2E-9577-6C085D41298B}" type="presParOf" srcId="{C0CE40DD-97B1-458C-B82C-6A76AC94B2A9}" destId="{2789F451-E89F-4F43-B674-1480E17850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E12996-4262-400B-9F09-141BDF3F266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AD6A3691-448D-4F0A-A84C-E925B6DD746D}">
      <dgm:prSet phldrT="[Text]" custT="1"/>
      <dgm:spPr/>
      <dgm:t>
        <a:bodyPr/>
        <a:lstStyle/>
        <a:p>
          <a:r>
            <a:rPr lang="id-ID" sz="3200" dirty="0"/>
            <a:t>BEBAS TUGAS</a:t>
          </a:r>
          <a:endParaRPr lang="en-ID" sz="3200" dirty="0"/>
        </a:p>
      </dgm:t>
    </dgm:pt>
    <dgm:pt modelId="{D6C47C43-CCE5-4257-B953-EE8D1139A534}" type="parTrans" cxnId="{5180BD37-43A1-4D81-8963-2D819544D007}">
      <dgm:prSet/>
      <dgm:spPr/>
      <dgm:t>
        <a:bodyPr/>
        <a:lstStyle/>
        <a:p>
          <a:endParaRPr lang="en-ID" sz="2000"/>
        </a:p>
      </dgm:t>
    </dgm:pt>
    <dgm:pt modelId="{B934E56A-4F42-4E9C-9764-0A635EC41932}" type="sibTrans" cxnId="{5180BD37-43A1-4D81-8963-2D819544D007}">
      <dgm:prSet/>
      <dgm:spPr/>
      <dgm:t>
        <a:bodyPr/>
        <a:lstStyle/>
        <a:p>
          <a:endParaRPr lang="en-ID" sz="2000"/>
        </a:p>
      </dgm:t>
    </dgm:pt>
    <dgm:pt modelId="{AF54D3E2-0540-4F71-896C-043797FC9F26}">
      <dgm:prSet phldrT="[Text]" custT="1"/>
      <dgm:spPr/>
      <dgm:t>
        <a:bodyPr/>
        <a:lstStyle/>
        <a:p>
          <a:r>
            <a:rPr lang="en-US" sz="2400" spc="-11" dirty="0">
              <a:solidFill>
                <a:srgbClr val="FF0000"/>
              </a:solidFill>
              <a:latin typeface="Arimo"/>
            </a:rPr>
            <a:t>2 kali masa </a:t>
          </a:r>
          <a:r>
            <a:rPr lang="id-ID" sz="2400" spc="-11" dirty="0">
              <a:solidFill>
                <a:srgbClr val="FF0000"/>
              </a:solidFill>
              <a:latin typeface="Arimo"/>
            </a:rPr>
            <a:t>t</a:t>
          </a:r>
          <a:r>
            <a:rPr lang="en-US" sz="2400" spc="-11" dirty="0" err="1">
              <a:solidFill>
                <a:srgbClr val="FF0000"/>
              </a:solidFill>
              <a:latin typeface="Arimo"/>
            </a:rPr>
            <a:t>ubel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</a:t>
          </a:r>
          <a:r>
            <a:rPr lang="en-US" sz="2400" spc="-11" dirty="0" err="1">
              <a:solidFill>
                <a:srgbClr val="FF0000"/>
              </a:solidFill>
              <a:latin typeface="Arimo"/>
            </a:rPr>
            <a:t>termasuk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 </a:t>
          </a:r>
          <a:r>
            <a:rPr lang="id-ID" sz="2400" spc="-11" dirty="0">
              <a:solidFill>
                <a:srgbClr val="FF0000"/>
              </a:solidFill>
              <a:latin typeface="Arimo"/>
            </a:rPr>
            <a:t>perpanjangan</a:t>
          </a:r>
          <a:endParaRPr lang="en-ID" sz="2400" dirty="0"/>
        </a:p>
      </dgm:t>
    </dgm:pt>
    <dgm:pt modelId="{48A78916-31FD-442C-AF56-4D1F159D712F}" type="parTrans" cxnId="{51CEFBA0-6AAF-4016-8AE5-6AEE215E3CEF}">
      <dgm:prSet/>
      <dgm:spPr/>
      <dgm:t>
        <a:bodyPr/>
        <a:lstStyle/>
        <a:p>
          <a:endParaRPr lang="en-ID" sz="2000"/>
        </a:p>
      </dgm:t>
    </dgm:pt>
    <dgm:pt modelId="{A3AA4843-A1F0-4BFC-B328-D64C33E05D7F}" type="sibTrans" cxnId="{51CEFBA0-6AAF-4016-8AE5-6AEE215E3CEF}">
      <dgm:prSet/>
      <dgm:spPr/>
      <dgm:t>
        <a:bodyPr/>
        <a:lstStyle/>
        <a:p>
          <a:endParaRPr lang="en-ID" sz="2000"/>
        </a:p>
      </dgm:t>
    </dgm:pt>
    <dgm:pt modelId="{00A7D284-8F5E-4E5D-A3CA-975E6A211914}">
      <dgm:prSet phldrT="[Text]" custT="1"/>
      <dgm:spPr/>
      <dgm:t>
        <a:bodyPr/>
        <a:lstStyle/>
        <a:p>
          <a:r>
            <a:rPr lang="id-ID" sz="3200" dirty="0"/>
            <a:t>TIDAK BEBAS TUGAS</a:t>
          </a:r>
          <a:endParaRPr lang="en-ID" sz="3200" dirty="0"/>
        </a:p>
      </dgm:t>
    </dgm:pt>
    <dgm:pt modelId="{2145CE30-7ABF-4AE8-A6E6-6A6FFADE1B2A}" type="parTrans" cxnId="{31392C82-DCBB-4488-81E4-62B8F2900008}">
      <dgm:prSet/>
      <dgm:spPr/>
      <dgm:t>
        <a:bodyPr/>
        <a:lstStyle/>
        <a:p>
          <a:endParaRPr lang="en-ID" sz="2000"/>
        </a:p>
      </dgm:t>
    </dgm:pt>
    <dgm:pt modelId="{533F3470-728A-4FE6-9472-77F961A821B2}" type="sibTrans" cxnId="{31392C82-DCBB-4488-81E4-62B8F2900008}">
      <dgm:prSet/>
      <dgm:spPr/>
      <dgm:t>
        <a:bodyPr/>
        <a:lstStyle/>
        <a:p>
          <a:endParaRPr lang="en-ID" sz="2000"/>
        </a:p>
      </dgm:t>
    </dgm:pt>
    <dgm:pt modelId="{60806A3F-8572-4A4D-A925-1131E3D79E87}">
      <dgm:prSet phldrT="[Text]" custT="1"/>
      <dgm:spPr/>
      <dgm:t>
        <a:bodyPr/>
        <a:lstStyle/>
        <a:p>
          <a:r>
            <a:rPr lang="id-ID" sz="2400" spc="-11" dirty="0">
              <a:solidFill>
                <a:srgbClr val="FF0000"/>
              </a:solidFill>
              <a:latin typeface="Arimo"/>
            </a:rPr>
            <a:t>1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kali masa </a:t>
          </a:r>
          <a:r>
            <a:rPr lang="id-ID" sz="2400" spc="-11" dirty="0">
              <a:solidFill>
                <a:srgbClr val="FF0000"/>
              </a:solidFill>
              <a:latin typeface="Arimo"/>
            </a:rPr>
            <a:t>t</a:t>
          </a:r>
          <a:r>
            <a:rPr lang="en-US" sz="2400" spc="-11" dirty="0" err="1">
              <a:solidFill>
                <a:srgbClr val="FF0000"/>
              </a:solidFill>
              <a:latin typeface="Arimo"/>
            </a:rPr>
            <a:t>ubel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</a:t>
          </a:r>
          <a:r>
            <a:rPr lang="en-US" sz="2400" spc="-11" dirty="0" err="1">
              <a:solidFill>
                <a:srgbClr val="FF0000"/>
              </a:solidFill>
              <a:latin typeface="Arimo"/>
            </a:rPr>
            <a:t>termasuk</a:t>
          </a:r>
          <a:r>
            <a:rPr lang="en-US" sz="2400" spc="-11" dirty="0">
              <a:solidFill>
                <a:srgbClr val="FF0000"/>
              </a:solidFill>
              <a:latin typeface="Arimo"/>
            </a:rPr>
            <a:t>  </a:t>
          </a:r>
          <a:r>
            <a:rPr lang="id-ID" sz="2400" spc="-11" dirty="0">
              <a:solidFill>
                <a:srgbClr val="FF0000"/>
              </a:solidFill>
              <a:latin typeface="Arimo"/>
            </a:rPr>
            <a:t>perpanjangan</a:t>
          </a:r>
          <a:endParaRPr lang="en-ID" sz="2400" dirty="0"/>
        </a:p>
      </dgm:t>
    </dgm:pt>
    <dgm:pt modelId="{9557E1B5-956A-4F18-995D-49A079D79A09}" type="parTrans" cxnId="{9524EF1F-3260-4DE6-A72D-762ED39447E5}">
      <dgm:prSet/>
      <dgm:spPr/>
      <dgm:t>
        <a:bodyPr/>
        <a:lstStyle/>
        <a:p>
          <a:endParaRPr lang="en-ID" sz="2000"/>
        </a:p>
      </dgm:t>
    </dgm:pt>
    <dgm:pt modelId="{15F6D921-D864-479F-BF61-4401B384D9FA}" type="sibTrans" cxnId="{9524EF1F-3260-4DE6-A72D-762ED39447E5}">
      <dgm:prSet/>
      <dgm:spPr/>
      <dgm:t>
        <a:bodyPr/>
        <a:lstStyle/>
        <a:p>
          <a:endParaRPr lang="en-ID" sz="2000"/>
        </a:p>
      </dgm:t>
    </dgm:pt>
    <dgm:pt modelId="{1B2C5CF7-C548-42E2-80AC-77313F81A6B4}" type="pres">
      <dgm:prSet presAssocID="{F4E12996-4262-400B-9F09-141BDF3F266B}" presName="list" presStyleCnt="0">
        <dgm:presLayoutVars>
          <dgm:dir/>
          <dgm:animLvl val="lvl"/>
        </dgm:presLayoutVars>
      </dgm:prSet>
      <dgm:spPr/>
    </dgm:pt>
    <dgm:pt modelId="{EAA01EDC-4144-48B6-ADEA-B0BAF1332CA2}" type="pres">
      <dgm:prSet presAssocID="{AD6A3691-448D-4F0A-A84C-E925B6DD746D}" presName="posSpace" presStyleCnt="0"/>
      <dgm:spPr/>
    </dgm:pt>
    <dgm:pt modelId="{9706A51E-27AE-4095-BD7F-3BDF5156C4B6}" type="pres">
      <dgm:prSet presAssocID="{AD6A3691-448D-4F0A-A84C-E925B6DD746D}" presName="vertFlow" presStyleCnt="0"/>
      <dgm:spPr/>
    </dgm:pt>
    <dgm:pt modelId="{111270D4-00E0-4F84-8E3A-F80B98388F87}" type="pres">
      <dgm:prSet presAssocID="{AD6A3691-448D-4F0A-A84C-E925B6DD746D}" presName="topSpace" presStyleCnt="0"/>
      <dgm:spPr/>
    </dgm:pt>
    <dgm:pt modelId="{F9B75B9B-EA56-47B1-8A34-04EF66A2C660}" type="pres">
      <dgm:prSet presAssocID="{AD6A3691-448D-4F0A-A84C-E925B6DD746D}" presName="firstComp" presStyleCnt="0"/>
      <dgm:spPr/>
    </dgm:pt>
    <dgm:pt modelId="{54D51F14-4AD8-430B-A286-2F323F712D90}" type="pres">
      <dgm:prSet presAssocID="{AD6A3691-448D-4F0A-A84C-E925B6DD746D}" presName="firstChild" presStyleLbl="bgAccFollowNode1" presStyleIdx="0" presStyleCnt="2"/>
      <dgm:spPr/>
    </dgm:pt>
    <dgm:pt modelId="{C9D2CF60-5E3C-4D61-A5B8-6F26FCC2D524}" type="pres">
      <dgm:prSet presAssocID="{AD6A3691-448D-4F0A-A84C-E925B6DD746D}" presName="firstChildTx" presStyleLbl="bgAccFollowNode1" presStyleIdx="0" presStyleCnt="2">
        <dgm:presLayoutVars>
          <dgm:bulletEnabled val="1"/>
        </dgm:presLayoutVars>
      </dgm:prSet>
      <dgm:spPr/>
    </dgm:pt>
    <dgm:pt modelId="{C5DFBC81-CE76-46A7-BEE4-3AAA61FFA0C4}" type="pres">
      <dgm:prSet presAssocID="{AD6A3691-448D-4F0A-A84C-E925B6DD746D}" presName="negSpace" presStyleCnt="0"/>
      <dgm:spPr/>
    </dgm:pt>
    <dgm:pt modelId="{F2C93D52-8E62-4DE5-85F2-6308E837A925}" type="pres">
      <dgm:prSet presAssocID="{AD6A3691-448D-4F0A-A84C-E925B6DD746D}" presName="circle" presStyleLbl="node1" presStyleIdx="0" presStyleCnt="2"/>
      <dgm:spPr/>
    </dgm:pt>
    <dgm:pt modelId="{1A7915E1-9C20-462C-B9E8-3739B025335E}" type="pres">
      <dgm:prSet presAssocID="{B934E56A-4F42-4E9C-9764-0A635EC41932}" presName="transSpace" presStyleCnt="0"/>
      <dgm:spPr/>
    </dgm:pt>
    <dgm:pt modelId="{79522192-556D-4A55-88D1-4906668CC65A}" type="pres">
      <dgm:prSet presAssocID="{00A7D284-8F5E-4E5D-A3CA-975E6A211914}" presName="posSpace" presStyleCnt="0"/>
      <dgm:spPr/>
    </dgm:pt>
    <dgm:pt modelId="{7DABDF83-24A8-433B-A748-674E0A396192}" type="pres">
      <dgm:prSet presAssocID="{00A7D284-8F5E-4E5D-A3CA-975E6A211914}" presName="vertFlow" presStyleCnt="0"/>
      <dgm:spPr/>
    </dgm:pt>
    <dgm:pt modelId="{44CD8EF6-9AE9-4479-A89A-C10BEDCF8DE4}" type="pres">
      <dgm:prSet presAssocID="{00A7D284-8F5E-4E5D-A3CA-975E6A211914}" presName="topSpace" presStyleCnt="0"/>
      <dgm:spPr/>
    </dgm:pt>
    <dgm:pt modelId="{D2456CCA-1A35-4BD3-A5AD-54A17CE98AD7}" type="pres">
      <dgm:prSet presAssocID="{00A7D284-8F5E-4E5D-A3CA-975E6A211914}" presName="firstComp" presStyleCnt="0"/>
      <dgm:spPr/>
    </dgm:pt>
    <dgm:pt modelId="{812CC23D-FEFF-4E87-95B9-0B9D9EA18B2F}" type="pres">
      <dgm:prSet presAssocID="{00A7D284-8F5E-4E5D-A3CA-975E6A211914}" presName="firstChild" presStyleLbl="bgAccFollowNode1" presStyleIdx="1" presStyleCnt="2"/>
      <dgm:spPr/>
    </dgm:pt>
    <dgm:pt modelId="{E4394747-33D9-47A9-B645-873A27E12E7C}" type="pres">
      <dgm:prSet presAssocID="{00A7D284-8F5E-4E5D-A3CA-975E6A211914}" presName="firstChildTx" presStyleLbl="bgAccFollowNode1" presStyleIdx="1" presStyleCnt="2">
        <dgm:presLayoutVars>
          <dgm:bulletEnabled val="1"/>
        </dgm:presLayoutVars>
      </dgm:prSet>
      <dgm:spPr/>
    </dgm:pt>
    <dgm:pt modelId="{D4548344-D487-4684-B2C7-E6B2B3580679}" type="pres">
      <dgm:prSet presAssocID="{00A7D284-8F5E-4E5D-A3CA-975E6A211914}" presName="negSpace" presStyleCnt="0"/>
      <dgm:spPr/>
    </dgm:pt>
    <dgm:pt modelId="{DCFA8E6F-EE73-417A-8A3F-F9BECFB004B4}" type="pres">
      <dgm:prSet presAssocID="{00A7D284-8F5E-4E5D-A3CA-975E6A211914}" presName="circle" presStyleLbl="node1" presStyleIdx="1" presStyleCnt="2"/>
      <dgm:spPr/>
    </dgm:pt>
  </dgm:ptLst>
  <dgm:cxnLst>
    <dgm:cxn modelId="{9A43021A-AF66-49B8-9E89-AC933C321AD9}" type="presOf" srcId="{60806A3F-8572-4A4D-A925-1131E3D79E87}" destId="{E4394747-33D9-47A9-B645-873A27E12E7C}" srcOrd="1" destOrd="0" presId="urn:microsoft.com/office/officeart/2005/8/layout/hList9"/>
    <dgm:cxn modelId="{D088591B-400F-493F-A31A-5EF1AB89D669}" type="presOf" srcId="{60806A3F-8572-4A4D-A925-1131E3D79E87}" destId="{812CC23D-FEFF-4E87-95B9-0B9D9EA18B2F}" srcOrd="0" destOrd="0" presId="urn:microsoft.com/office/officeart/2005/8/layout/hList9"/>
    <dgm:cxn modelId="{9524EF1F-3260-4DE6-A72D-762ED39447E5}" srcId="{00A7D284-8F5E-4E5D-A3CA-975E6A211914}" destId="{60806A3F-8572-4A4D-A925-1131E3D79E87}" srcOrd="0" destOrd="0" parTransId="{9557E1B5-956A-4F18-995D-49A079D79A09}" sibTransId="{15F6D921-D864-479F-BF61-4401B384D9FA}"/>
    <dgm:cxn modelId="{5180BD37-43A1-4D81-8963-2D819544D007}" srcId="{F4E12996-4262-400B-9F09-141BDF3F266B}" destId="{AD6A3691-448D-4F0A-A84C-E925B6DD746D}" srcOrd="0" destOrd="0" parTransId="{D6C47C43-CCE5-4257-B953-EE8D1139A534}" sibTransId="{B934E56A-4F42-4E9C-9764-0A635EC41932}"/>
    <dgm:cxn modelId="{F6CA2C60-8BBC-4C51-8FBB-DAED45ED203A}" type="presOf" srcId="{AF54D3E2-0540-4F71-896C-043797FC9F26}" destId="{C9D2CF60-5E3C-4D61-A5B8-6F26FCC2D524}" srcOrd="1" destOrd="0" presId="urn:microsoft.com/office/officeart/2005/8/layout/hList9"/>
    <dgm:cxn modelId="{587CEA61-AE72-4204-B01D-DB092FD390C6}" type="presOf" srcId="{AD6A3691-448D-4F0A-A84C-E925B6DD746D}" destId="{F2C93D52-8E62-4DE5-85F2-6308E837A925}" srcOrd="0" destOrd="0" presId="urn:microsoft.com/office/officeart/2005/8/layout/hList9"/>
    <dgm:cxn modelId="{95514663-87F3-4D06-8962-53D386E8720B}" type="presOf" srcId="{AF54D3E2-0540-4F71-896C-043797FC9F26}" destId="{54D51F14-4AD8-430B-A286-2F323F712D90}" srcOrd="0" destOrd="0" presId="urn:microsoft.com/office/officeart/2005/8/layout/hList9"/>
    <dgm:cxn modelId="{31392C82-DCBB-4488-81E4-62B8F2900008}" srcId="{F4E12996-4262-400B-9F09-141BDF3F266B}" destId="{00A7D284-8F5E-4E5D-A3CA-975E6A211914}" srcOrd="1" destOrd="0" parTransId="{2145CE30-7ABF-4AE8-A6E6-6A6FFADE1B2A}" sibTransId="{533F3470-728A-4FE6-9472-77F961A821B2}"/>
    <dgm:cxn modelId="{51CEFBA0-6AAF-4016-8AE5-6AEE215E3CEF}" srcId="{AD6A3691-448D-4F0A-A84C-E925B6DD746D}" destId="{AF54D3E2-0540-4F71-896C-043797FC9F26}" srcOrd="0" destOrd="0" parTransId="{48A78916-31FD-442C-AF56-4D1F159D712F}" sibTransId="{A3AA4843-A1F0-4BFC-B328-D64C33E05D7F}"/>
    <dgm:cxn modelId="{0EC174C6-2B3A-4736-965A-89F30CF248B8}" type="presOf" srcId="{F4E12996-4262-400B-9F09-141BDF3F266B}" destId="{1B2C5CF7-C548-42E2-80AC-77313F81A6B4}" srcOrd="0" destOrd="0" presId="urn:microsoft.com/office/officeart/2005/8/layout/hList9"/>
    <dgm:cxn modelId="{2A58BDDB-2D5D-4DE9-A186-67AEE439D272}" type="presOf" srcId="{00A7D284-8F5E-4E5D-A3CA-975E6A211914}" destId="{DCFA8E6F-EE73-417A-8A3F-F9BECFB004B4}" srcOrd="0" destOrd="0" presId="urn:microsoft.com/office/officeart/2005/8/layout/hList9"/>
    <dgm:cxn modelId="{E25B7813-794F-4657-9926-E24A9AC2CD98}" type="presParOf" srcId="{1B2C5CF7-C548-42E2-80AC-77313F81A6B4}" destId="{EAA01EDC-4144-48B6-ADEA-B0BAF1332CA2}" srcOrd="0" destOrd="0" presId="urn:microsoft.com/office/officeart/2005/8/layout/hList9"/>
    <dgm:cxn modelId="{8B2BFF01-7F45-468A-9338-375D9BC83EAB}" type="presParOf" srcId="{1B2C5CF7-C548-42E2-80AC-77313F81A6B4}" destId="{9706A51E-27AE-4095-BD7F-3BDF5156C4B6}" srcOrd="1" destOrd="0" presId="urn:microsoft.com/office/officeart/2005/8/layout/hList9"/>
    <dgm:cxn modelId="{DFFCB42C-97CE-427C-B604-E42061C578B4}" type="presParOf" srcId="{9706A51E-27AE-4095-BD7F-3BDF5156C4B6}" destId="{111270D4-00E0-4F84-8E3A-F80B98388F87}" srcOrd="0" destOrd="0" presId="urn:microsoft.com/office/officeart/2005/8/layout/hList9"/>
    <dgm:cxn modelId="{D5A0AF64-B6AD-48C1-B926-1BE385C420A4}" type="presParOf" srcId="{9706A51E-27AE-4095-BD7F-3BDF5156C4B6}" destId="{F9B75B9B-EA56-47B1-8A34-04EF66A2C660}" srcOrd="1" destOrd="0" presId="urn:microsoft.com/office/officeart/2005/8/layout/hList9"/>
    <dgm:cxn modelId="{1C8D31E1-4965-48FB-8025-B63DC4B1BE26}" type="presParOf" srcId="{F9B75B9B-EA56-47B1-8A34-04EF66A2C660}" destId="{54D51F14-4AD8-430B-A286-2F323F712D90}" srcOrd="0" destOrd="0" presId="urn:microsoft.com/office/officeart/2005/8/layout/hList9"/>
    <dgm:cxn modelId="{E95CFAE6-5E83-40AF-9FAF-D66C1FD23D7D}" type="presParOf" srcId="{F9B75B9B-EA56-47B1-8A34-04EF66A2C660}" destId="{C9D2CF60-5E3C-4D61-A5B8-6F26FCC2D524}" srcOrd="1" destOrd="0" presId="urn:microsoft.com/office/officeart/2005/8/layout/hList9"/>
    <dgm:cxn modelId="{6044A4F9-6F28-421A-98E8-762E7846DFBE}" type="presParOf" srcId="{1B2C5CF7-C548-42E2-80AC-77313F81A6B4}" destId="{C5DFBC81-CE76-46A7-BEE4-3AAA61FFA0C4}" srcOrd="2" destOrd="0" presId="urn:microsoft.com/office/officeart/2005/8/layout/hList9"/>
    <dgm:cxn modelId="{9F212D20-364C-42CA-AD79-6A5977CE7CB6}" type="presParOf" srcId="{1B2C5CF7-C548-42E2-80AC-77313F81A6B4}" destId="{F2C93D52-8E62-4DE5-85F2-6308E837A925}" srcOrd="3" destOrd="0" presId="urn:microsoft.com/office/officeart/2005/8/layout/hList9"/>
    <dgm:cxn modelId="{22BAAE27-83CE-4D1B-845E-1C3DCF51F007}" type="presParOf" srcId="{1B2C5CF7-C548-42E2-80AC-77313F81A6B4}" destId="{1A7915E1-9C20-462C-B9E8-3739B025335E}" srcOrd="4" destOrd="0" presId="urn:microsoft.com/office/officeart/2005/8/layout/hList9"/>
    <dgm:cxn modelId="{6DAC89F1-84E6-47DD-BE62-427E60115216}" type="presParOf" srcId="{1B2C5CF7-C548-42E2-80AC-77313F81A6B4}" destId="{79522192-556D-4A55-88D1-4906668CC65A}" srcOrd="5" destOrd="0" presId="urn:microsoft.com/office/officeart/2005/8/layout/hList9"/>
    <dgm:cxn modelId="{64FE812B-1F16-4A26-98E4-3CB15BD74D4C}" type="presParOf" srcId="{1B2C5CF7-C548-42E2-80AC-77313F81A6B4}" destId="{7DABDF83-24A8-433B-A748-674E0A396192}" srcOrd="6" destOrd="0" presId="urn:microsoft.com/office/officeart/2005/8/layout/hList9"/>
    <dgm:cxn modelId="{457EA086-D44C-40E4-BE8F-59D80DBC5651}" type="presParOf" srcId="{7DABDF83-24A8-433B-A748-674E0A396192}" destId="{44CD8EF6-9AE9-4479-A89A-C10BEDCF8DE4}" srcOrd="0" destOrd="0" presId="urn:microsoft.com/office/officeart/2005/8/layout/hList9"/>
    <dgm:cxn modelId="{551426DE-2D30-4231-BA02-CFFA73AF888B}" type="presParOf" srcId="{7DABDF83-24A8-433B-A748-674E0A396192}" destId="{D2456CCA-1A35-4BD3-A5AD-54A17CE98AD7}" srcOrd="1" destOrd="0" presId="urn:microsoft.com/office/officeart/2005/8/layout/hList9"/>
    <dgm:cxn modelId="{C966C93D-C860-43E1-975D-103454BC8E28}" type="presParOf" srcId="{D2456CCA-1A35-4BD3-A5AD-54A17CE98AD7}" destId="{812CC23D-FEFF-4E87-95B9-0B9D9EA18B2F}" srcOrd="0" destOrd="0" presId="urn:microsoft.com/office/officeart/2005/8/layout/hList9"/>
    <dgm:cxn modelId="{8707FB76-ABB9-457B-972A-8C59FF410E58}" type="presParOf" srcId="{D2456CCA-1A35-4BD3-A5AD-54A17CE98AD7}" destId="{E4394747-33D9-47A9-B645-873A27E12E7C}" srcOrd="1" destOrd="0" presId="urn:microsoft.com/office/officeart/2005/8/layout/hList9"/>
    <dgm:cxn modelId="{1F5C24F9-9BD2-4896-B79C-F7B8C9024A9D}" type="presParOf" srcId="{1B2C5CF7-C548-42E2-80AC-77313F81A6B4}" destId="{D4548344-D487-4684-B2C7-E6B2B3580679}" srcOrd="7" destOrd="0" presId="urn:microsoft.com/office/officeart/2005/8/layout/hList9"/>
    <dgm:cxn modelId="{84F96645-B004-4F4C-8C24-7EFDA9182D27}" type="presParOf" srcId="{1B2C5CF7-C548-42E2-80AC-77313F81A6B4}" destId="{DCFA8E6F-EE73-417A-8A3F-F9BECFB004B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99E96-B35E-41D8-9D9C-906531B863D4}">
      <dsp:nvSpPr>
        <dsp:cNvPr id="0" name=""/>
        <dsp:cNvSpPr/>
      </dsp:nvSpPr>
      <dsp:spPr>
        <a:xfrm>
          <a:off x="695" y="776017"/>
          <a:ext cx="2710921" cy="1626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TUBEL </a:t>
          </a:r>
          <a:r>
            <a:rPr lang="id-ID" sz="2200" kern="1200" dirty="0">
              <a:solidFill>
                <a:srgbClr val="C00000"/>
              </a:solidFill>
            </a:rPr>
            <a:t>PEMBIAYAAN MENINGGALKAN </a:t>
          </a:r>
          <a:r>
            <a:rPr lang="id-ID" sz="2200" kern="1200" dirty="0"/>
            <a:t>TUGAS JABATAN</a:t>
          </a:r>
          <a:endParaRPr lang="en-ID" sz="2200" kern="1200" dirty="0"/>
        </a:p>
      </dsp:txBody>
      <dsp:txXfrm>
        <a:off x="695" y="776017"/>
        <a:ext cx="2710921" cy="1626553"/>
      </dsp:txXfrm>
    </dsp:sp>
    <dsp:sp modelId="{189E0C0C-451C-4377-BC1A-AC3186F0733A}">
      <dsp:nvSpPr>
        <dsp:cNvPr id="0" name=""/>
        <dsp:cNvSpPr/>
      </dsp:nvSpPr>
      <dsp:spPr>
        <a:xfrm>
          <a:off x="2982709" y="776017"/>
          <a:ext cx="2710921" cy="1626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TUBEL </a:t>
          </a:r>
          <a:r>
            <a:rPr lang="id-ID" sz="2200" kern="1200" dirty="0">
              <a:solidFill>
                <a:srgbClr val="C00000"/>
              </a:solidFill>
            </a:rPr>
            <a:t>PEMBIAYAAN TIDAK </a:t>
          </a:r>
          <a:r>
            <a:rPr lang="id-ID" sz="2200" kern="1200" dirty="0"/>
            <a:t>MENINGGALKAN TUGAS JABATAN</a:t>
          </a:r>
          <a:endParaRPr lang="en-ID" sz="2200" kern="1200" dirty="0"/>
        </a:p>
      </dsp:txBody>
      <dsp:txXfrm>
        <a:off x="2982709" y="776017"/>
        <a:ext cx="2710921" cy="1626553"/>
      </dsp:txXfrm>
    </dsp:sp>
    <dsp:sp modelId="{BD498CC5-AD96-4611-A3FC-073ACBEFDC2C}">
      <dsp:nvSpPr>
        <dsp:cNvPr id="0" name=""/>
        <dsp:cNvSpPr/>
      </dsp:nvSpPr>
      <dsp:spPr>
        <a:xfrm>
          <a:off x="695" y="2673663"/>
          <a:ext cx="2710921" cy="1626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TUBEL </a:t>
          </a:r>
          <a:r>
            <a:rPr lang="id-ID" sz="2200" kern="1200" dirty="0">
              <a:solidFill>
                <a:srgbClr val="C00000"/>
              </a:solidFill>
            </a:rPr>
            <a:t>BIAYA MANDIRI MENINGGALKAN </a:t>
          </a:r>
          <a:r>
            <a:rPr lang="id-ID" sz="2200" kern="1200" dirty="0"/>
            <a:t>TUGAS JABATAN</a:t>
          </a:r>
          <a:endParaRPr lang="en-ID" sz="2200" kern="1200" dirty="0"/>
        </a:p>
      </dsp:txBody>
      <dsp:txXfrm>
        <a:off x="695" y="2673663"/>
        <a:ext cx="2710921" cy="1626553"/>
      </dsp:txXfrm>
    </dsp:sp>
    <dsp:sp modelId="{7621DDF8-77CD-4805-94A5-FAA16E68C04B}">
      <dsp:nvSpPr>
        <dsp:cNvPr id="0" name=""/>
        <dsp:cNvSpPr/>
      </dsp:nvSpPr>
      <dsp:spPr>
        <a:xfrm>
          <a:off x="2982709" y="2673663"/>
          <a:ext cx="2710921" cy="16265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TUBEL </a:t>
          </a:r>
          <a:r>
            <a:rPr lang="id-ID" sz="2200" kern="1200" dirty="0">
              <a:solidFill>
                <a:srgbClr val="C00000"/>
              </a:solidFill>
            </a:rPr>
            <a:t>BIAYA MANDIRI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rgbClr val="C00000"/>
              </a:solidFill>
            </a:rPr>
            <a:t>TIDAK </a:t>
          </a:r>
          <a:r>
            <a:rPr lang="id-ID" sz="2200" kern="1200" dirty="0"/>
            <a:t>MENINGGALKAN TUGAS JABATAN</a:t>
          </a:r>
          <a:endParaRPr lang="en-ID" sz="2200" kern="1200" dirty="0"/>
        </a:p>
      </dsp:txBody>
      <dsp:txXfrm>
        <a:off x="2982709" y="2673663"/>
        <a:ext cx="2710921" cy="16265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A7567-DCE7-4408-957A-D4E37D19AF69}">
      <dsp:nvSpPr>
        <dsp:cNvPr id="0" name=""/>
        <dsp:cNvSpPr/>
      </dsp:nvSpPr>
      <dsp:spPr>
        <a:xfrm>
          <a:off x="2649972" y="1455"/>
          <a:ext cx="2806318" cy="1403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spc="-24" dirty="0" err="1">
              <a:solidFill>
                <a:schemeClr val="bg1"/>
              </a:solidFill>
              <a:latin typeface="Times New Roman"/>
            </a:rPr>
            <a:t>pembiayaan</a:t>
          </a:r>
          <a:r>
            <a:rPr lang="en-US" sz="1500" b="0" kern="1200" spc="-24" dirty="0">
              <a:solidFill>
                <a:schemeClr val="bg1"/>
              </a:solidFill>
              <a:latin typeface="Times New Roman"/>
            </a:rPr>
            <a:t> yang </a:t>
          </a:r>
          <a:r>
            <a:rPr lang="en-US" sz="1500" b="0" kern="1200" spc="-24" dirty="0" err="1">
              <a:solidFill>
                <a:schemeClr val="bg1"/>
              </a:solidFill>
              <a:latin typeface="Times New Roman"/>
            </a:rPr>
            <a:t>bersumber</a:t>
          </a:r>
          <a:r>
            <a:rPr lang="en-US" sz="1500" b="0" kern="1200" spc="-24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b="0" kern="1200" spc="-24" dirty="0" err="1">
              <a:solidFill>
                <a:schemeClr val="bg1"/>
              </a:solidFill>
              <a:latin typeface="Times New Roman"/>
            </a:rPr>
            <a:t>dari</a:t>
          </a:r>
          <a:r>
            <a:rPr lang="id-ID" sz="1500" b="0" kern="1200" spc="-24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b="0" kern="1200" spc="-7" dirty="0" err="1">
              <a:solidFill>
                <a:schemeClr val="bg1"/>
              </a:solidFill>
              <a:latin typeface="Times New Roman"/>
            </a:rPr>
            <a:t>calon</a:t>
          </a:r>
          <a:r>
            <a:rPr lang="en-US" sz="1500" b="0" kern="1200" spc="-7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b="0" kern="1200" spc="-7" dirty="0" err="1">
              <a:solidFill>
                <a:schemeClr val="bg1"/>
              </a:solidFill>
              <a:latin typeface="Times New Roman"/>
            </a:rPr>
            <a:t>Pegawai</a:t>
          </a:r>
          <a:r>
            <a:rPr lang="en-US" sz="1500" b="0" kern="1200" spc="-7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b="0" kern="1200" spc="-7" dirty="0" err="1">
              <a:solidFill>
                <a:schemeClr val="bg1"/>
              </a:solidFill>
              <a:latin typeface="Times New Roman"/>
            </a:rPr>
            <a:t>Pelajar</a:t>
          </a:r>
          <a:r>
            <a:rPr lang="en-US" sz="1500" b="0" kern="1200" spc="-7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b="0" kern="1200" spc="-7" dirty="0" err="1">
              <a:solidFill>
                <a:schemeClr val="bg1"/>
              </a:solidFill>
              <a:latin typeface="Times New Roman"/>
            </a:rPr>
            <a:t>secara</a:t>
          </a:r>
          <a:r>
            <a:rPr lang="en-US" sz="1500" b="0" kern="1200" spc="-7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b="0" kern="1200" spc="-7" dirty="0" err="1">
              <a:solidFill>
                <a:schemeClr val="bg1"/>
              </a:solidFill>
              <a:latin typeface="Times New Roman"/>
            </a:rPr>
            <a:t>penuh</a:t>
          </a:r>
          <a:endParaRPr lang="en-ID" sz="1500" kern="1200" dirty="0">
            <a:solidFill>
              <a:schemeClr val="bg1"/>
            </a:solidFill>
          </a:endParaRPr>
        </a:p>
      </dsp:txBody>
      <dsp:txXfrm>
        <a:off x="2691069" y="42552"/>
        <a:ext cx="2724124" cy="1320965"/>
      </dsp:txXfrm>
    </dsp:sp>
    <dsp:sp modelId="{CD5D75F4-1201-40D8-9515-BBCB9AD84863}">
      <dsp:nvSpPr>
        <dsp:cNvPr id="0" name=""/>
        <dsp:cNvSpPr/>
      </dsp:nvSpPr>
      <dsp:spPr>
        <a:xfrm rot="3600000">
          <a:off x="4480657" y="2463780"/>
          <a:ext cx="1461622" cy="4911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200" kern="1200"/>
        </a:p>
      </dsp:txBody>
      <dsp:txXfrm>
        <a:off x="4627989" y="2562001"/>
        <a:ext cx="1166959" cy="294663"/>
      </dsp:txXfrm>
    </dsp:sp>
    <dsp:sp modelId="{6C6BF7F3-189A-44FC-A302-E2C8FEE914E4}">
      <dsp:nvSpPr>
        <dsp:cNvPr id="0" name=""/>
        <dsp:cNvSpPr/>
      </dsp:nvSpPr>
      <dsp:spPr>
        <a:xfrm>
          <a:off x="4966645" y="4014051"/>
          <a:ext cx="2806318" cy="1403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spc="-16" dirty="0" err="1">
              <a:solidFill>
                <a:schemeClr val="bg1"/>
              </a:solidFill>
              <a:latin typeface="Times New Roman"/>
            </a:rPr>
            <a:t>dapat</a:t>
          </a:r>
          <a:r>
            <a:rPr lang="en-US" sz="1500" b="0" kern="1200" spc="-16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b="0" kern="1200" spc="-16" dirty="0" err="1">
              <a:solidFill>
                <a:schemeClr val="bg1"/>
              </a:solidFill>
              <a:latin typeface="Times New Roman"/>
            </a:rPr>
            <a:t>dilaksanakan</a:t>
          </a:r>
          <a:r>
            <a:rPr lang="en-US" sz="1500" b="0" kern="1200" spc="-16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b="0" kern="1200" spc="-16" dirty="0" err="1">
              <a:solidFill>
                <a:schemeClr val="bg1"/>
              </a:solidFill>
              <a:latin typeface="Times New Roman"/>
            </a:rPr>
            <a:t>dengan</a:t>
          </a:r>
          <a:r>
            <a:rPr lang="en-US" sz="1500" b="0" kern="1200" spc="-16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b="0" kern="1200" spc="-16" dirty="0" err="1">
              <a:solidFill>
                <a:schemeClr val="bg1"/>
              </a:solidFill>
              <a:latin typeface="Times New Roman"/>
            </a:rPr>
            <a:t>melaksanakan</a:t>
          </a:r>
          <a:r>
            <a:rPr lang="id-ID" sz="1500" b="0" kern="1200" spc="-16" dirty="0">
              <a:solidFill>
                <a:schemeClr val="bg1"/>
              </a:solidFill>
              <a:latin typeface="Times New Roman"/>
            </a:rPr>
            <a:t> tugas jabatan</a:t>
          </a:r>
          <a:endParaRPr lang="en-ID" sz="1500" kern="1200" dirty="0">
            <a:solidFill>
              <a:schemeClr val="bg1"/>
            </a:solidFill>
          </a:endParaRPr>
        </a:p>
      </dsp:txBody>
      <dsp:txXfrm>
        <a:off x="5007742" y="4055148"/>
        <a:ext cx="2724124" cy="1320965"/>
      </dsp:txXfrm>
    </dsp:sp>
    <dsp:sp modelId="{636E9FBE-2A60-47BB-BF4E-CE373BFD4616}">
      <dsp:nvSpPr>
        <dsp:cNvPr id="0" name=""/>
        <dsp:cNvSpPr/>
      </dsp:nvSpPr>
      <dsp:spPr>
        <a:xfrm rot="10800000">
          <a:off x="3322320" y="4470078"/>
          <a:ext cx="1461622" cy="4911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200" kern="1200"/>
        </a:p>
      </dsp:txBody>
      <dsp:txXfrm rot="10800000">
        <a:off x="3469651" y="4568299"/>
        <a:ext cx="1166959" cy="294663"/>
      </dsp:txXfrm>
    </dsp:sp>
    <dsp:sp modelId="{ED00A522-3489-44F5-B50A-7A6DEC27CB83}">
      <dsp:nvSpPr>
        <dsp:cNvPr id="0" name=""/>
        <dsp:cNvSpPr/>
      </dsp:nvSpPr>
      <dsp:spPr>
        <a:xfrm>
          <a:off x="333299" y="4014051"/>
          <a:ext cx="2806318" cy="1403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spc="-30" dirty="0" err="1">
              <a:solidFill>
                <a:schemeClr val="bg1"/>
              </a:solidFill>
              <a:latin typeface="Times New Roman"/>
            </a:rPr>
            <a:t>diberikan</a:t>
          </a:r>
          <a:r>
            <a:rPr lang="en-US" sz="1500" kern="1200" spc="-30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kern="1200" spc="-30" dirty="0" err="1">
              <a:solidFill>
                <a:schemeClr val="bg1"/>
              </a:solidFill>
              <a:latin typeface="Times New Roman"/>
            </a:rPr>
            <a:t>bila</a:t>
          </a:r>
          <a:r>
            <a:rPr lang="en-US" sz="1500" kern="1200" spc="-30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kern="1200" spc="-30" dirty="0" err="1">
              <a:solidFill>
                <a:schemeClr val="bg1"/>
              </a:solidFill>
              <a:latin typeface="Times New Roman"/>
            </a:rPr>
            <a:t>memenuhi</a:t>
          </a:r>
          <a:r>
            <a:rPr lang="en-US" sz="1500" kern="1200" spc="-30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kern="1200" spc="-30" dirty="0" err="1">
              <a:solidFill>
                <a:schemeClr val="bg1"/>
              </a:solidFill>
              <a:latin typeface="Times New Roman"/>
            </a:rPr>
            <a:t>kriteria</a:t>
          </a:r>
          <a:endParaRPr lang="id-ID" sz="1500" kern="1200" spc="-30" dirty="0">
            <a:solidFill>
              <a:schemeClr val="bg1"/>
            </a:solidFill>
            <a:latin typeface="Times New Roman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spc="-25" dirty="0">
              <a:solidFill>
                <a:schemeClr val="bg1"/>
              </a:solidFill>
              <a:latin typeface="Times New Roman"/>
            </a:rPr>
            <a:t>1. </a:t>
          </a:r>
          <a:r>
            <a:rPr lang="id-ID" sz="1500" kern="1200" spc="-25" dirty="0">
              <a:solidFill>
                <a:schemeClr val="bg1"/>
              </a:solidFill>
              <a:latin typeface="Times New Roman"/>
            </a:rPr>
            <a:t>a</a:t>
          </a:r>
          <a:r>
            <a:rPr lang="en-US" sz="1500" kern="1200" spc="-25" dirty="0">
              <a:solidFill>
                <a:schemeClr val="bg1"/>
              </a:solidFill>
              <a:latin typeface="Times New Roman"/>
            </a:rPr>
            <a:t>da </a:t>
          </a:r>
          <a:r>
            <a:rPr lang="en-US" sz="1500" kern="1200" spc="-25" dirty="0" err="1">
              <a:solidFill>
                <a:schemeClr val="bg1"/>
              </a:solidFill>
              <a:latin typeface="Times New Roman"/>
            </a:rPr>
            <a:t>kebutuhan</a:t>
          </a:r>
          <a:r>
            <a:rPr lang="en-US" sz="1500" kern="1200" spc="-25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kern="1200" spc="-25" dirty="0" err="1">
              <a:solidFill>
                <a:schemeClr val="bg1"/>
              </a:solidFill>
              <a:latin typeface="Times New Roman"/>
            </a:rPr>
            <a:t>mendesak</a:t>
          </a:r>
          <a:r>
            <a:rPr lang="en-US" sz="1500" kern="1200" spc="-25" dirty="0">
              <a:solidFill>
                <a:schemeClr val="bg1"/>
              </a:solidFill>
              <a:latin typeface="Times New Roman"/>
            </a:rPr>
            <a:t> di </a:t>
          </a:r>
          <a:r>
            <a:rPr lang="en-US" sz="1500" kern="1200" spc="-25" dirty="0" err="1">
              <a:solidFill>
                <a:schemeClr val="bg1"/>
              </a:solidFill>
              <a:latin typeface="Times New Roman"/>
            </a:rPr>
            <a:t>luar</a:t>
          </a:r>
          <a:r>
            <a:rPr lang="en-US" sz="1500" kern="1200" spc="-25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kern="1200" spc="-25" dirty="0" err="1">
              <a:solidFill>
                <a:schemeClr val="bg1"/>
              </a:solidFill>
              <a:latin typeface="Times New Roman"/>
            </a:rPr>
            <a:t>rencana</a:t>
          </a:r>
          <a:r>
            <a:rPr lang="en-US" sz="1500" kern="1200" spc="-25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kern="1200" spc="-25" dirty="0" err="1">
              <a:solidFill>
                <a:schemeClr val="bg1"/>
              </a:solidFill>
              <a:latin typeface="Times New Roman"/>
            </a:rPr>
            <a:t>kebutuhan</a:t>
          </a:r>
          <a:r>
            <a:rPr lang="en-US" sz="1500" kern="1200" spc="-25" dirty="0">
              <a:solidFill>
                <a:schemeClr val="bg1"/>
              </a:solidFill>
              <a:latin typeface="Times New Roman"/>
            </a:rPr>
            <a:t> </a:t>
          </a:r>
          <a:r>
            <a:rPr lang="id-ID" sz="1500" kern="1200" spc="-25" dirty="0">
              <a:solidFill>
                <a:schemeClr val="bg1"/>
              </a:solidFill>
              <a:latin typeface="Times New Roman"/>
            </a:rPr>
            <a:t>tugas belajar          </a:t>
          </a:r>
          <a:r>
            <a:rPr lang="en-US" sz="1500" kern="1200" spc="-17" dirty="0">
              <a:solidFill>
                <a:schemeClr val="bg1"/>
              </a:solidFill>
              <a:latin typeface="Times New Roman"/>
            </a:rPr>
            <a:t>2. </a:t>
          </a:r>
          <a:r>
            <a:rPr lang="id-ID" sz="1500" kern="1200" spc="-17" dirty="0">
              <a:solidFill>
                <a:schemeClr val="bg1"/>
              </a:solidFill>
              <a:latin typeface="Times New Roman"/>
            </a:rPr>
            <a:t>b</a:t>
          </a:r>
          <a:r>
            <a:rPr lang="en-US" sz="1500" kern="1200" spc="-17" dirty="0" err="1">
              <a:solidFill>
                <a:schemeClr val="bg1"/>
              </a:solidFill>
              <a:latin typeface="Times New Roman"/>
            </a:rPr>
            <a:t>elum</a:t>
          </a:r>
          <a:r>
            <a:rPr lang="en-US" sz="1500" kern="1200" spc="-17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kern="1200" spc="-17" dirty="0" err="1">
              <a:solidFill>
                <a:schemeClr val="bg1"/>
              </a:solidFill>
              <a:latin typeface="Times New Roman"/>
            </a:rPr>
            <a:t>tersedianya</a:t>
          </a:r>
          <a:r>
            <a:rPr lang="en-US" sz="1500" kern="1200" spc="-17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kern="1200" spc="-17" dirty="0" err="1">
              <a:solidFill>
                <a:schemeClr val="bg1"/>
              </a:solidFill>
              <a:latin typeface="Times New Roman"/>
            </a:rPr>
            <a:t>pembiayaan</a:t>
          </a:r>
          <a:r>
            <a:rPr lang="id-ID" sz="1500" kern="1200" spc="-17" dirty="0">
              <a:solidFill>
                <a:schemeClr val="bg1"/>
              </a:solidFill>
              <a:latin typeface="Times New Roman"/>
            </a:rPr>
            <a:t>        </a:t>
          </a:r>
          <a:r>
            <a:rPr lang="en-US" sz="1500" kern="1200" spc="-29" dirty="0">
              <a:solidFill>
                <a:schemeClr val="bg1"/>
              </a:solidFill>
              <a:latin typeface="Times New Roman"/>
            </a:rPr>
            <a:t>3. </a:t>
          </a:r>
          <a:r>
            <a:rPr lang="id-ID" sz="1500" kern="1200" spc="-29" dirty="0">
              <a:solidFill>
                <a:schemeClr val="bg1"/>
              </a:solidFill>
              <a:latin typeface="Times New Roman"/>
            </a:rPr>
            <a:t>p</a:t>
          </a:r>
          <a:r>
            <a:rPr lang="en-US" sz="1500" kern="1200" spc="-29" dirty="0" err="1">
              <a:solidFill>
                <a:schemeClr val="bg1"/>
              </a:solidFill>
              <a:latin typeface="Times New Roman"/>
            </a:rPr>
            <a:t>ersetujuan</a:t>
          </a:r>
          <a:r>
            <a:rPr lang="en-US" sz="1500" kern="1200" spc="-29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kern="1200" spc="-29" dirty="0" err="1">
              <a:solidFill>
                <a:schemeClr val="bg1"/>
              </a:solidFill>
              <a:latin typeface="Times New Roman"/>
            </a:rPr>
            <a:t>pegawai</a:t>
          </a:r>
          <a:r>
            <a:rPr lang="en-US" sz="1500" kern="1200" spc="-29" dirty="0">
              <a:solidFill>
                <a:schemeClr val="bg1"/>
              </a:solidFill>
              <a:latin typeface="Times New Roman"/>
            </a:rPr>
            <a:t> </a:t>
          </a:r>
          <a:r>
            <a:rPr lang="en-US" sz="1500" kern="1200" spc="-29" dirty="0" err="1">
              <a:solidFill>
                <a:schemeClr val="bg1"/>
              </a:solidFill>
              <a:latin typeface="Times New Roman"/>
            </a:rPr>
            <a:t>pelajar</a:t>
          </a:r>
          <a:endParaRPr lang="en-ID" sz="1500" kern="1200" dirty="0">
            <a:solidFill>
              <a:schemeClr val="bg1"/>
            </a:solidFill>
          </a:endParaRPr>
        </a:p>
      </dsp:txBody>
      <dsp:txXfrm>
        <a:off x="374396" y="4055148"/>
        <a:ext cx="2724124" cy="1320965"/>
      </dsp:txXfrm>
    </dsp:sp>
    <dsp:sp modelId="{E59CD301-80EF-4A88-A369-52F6C08C259D}">
      <dsp:nvSpPr>
        <dsp:cNvPr id="0" name=""/>
        <dsp:cNvSpPr/>
      </dsp:nvSpPr>
      <dsp:spPr>
        <a:xfrm rot="18000000">
          <a:off x="2163984" y="2463780"/>
          <a:ext cx="1461622" cy="4911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200" kern="1200"/>
        </a:p>
      </dsp:txBody>
      <dsp:txXfrm>
        <a:off x="2311316" y="2562001"/>
        <a:ext cx="1166959" cy="2946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29755-0527-4D93-BB83-DC789AD567D9}">
      <dsp:nvSpPr>
        <dsp:cNvPr id="0" name=""/>
        <dsp:cNvSpPr/>
      </dsp:nvSpPr>
      <dsp:spPr>
        <a:xfrm>
          <a:off x="1566412" y="2709333"/>
          <a:ext cx="1661595" cy="177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0797" y="0"/>
              </a:lnTo>
              <a:lnTo>
                <a:pt x="830797" y="1779983"/>
              </a:lnTo>
              <a:lnTo>
                <a:pt x="1661595" y="17799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800" kern="1200"/>
        </a:p>
      </dsp:txBody>
      <dsp:txXfrm>
        <a:off x="2336335" y="3538450"/>
        <a:ext cx="121750" cy="121750"/>
      </dsp:txXfrm>
    </dsp:sp>
    <dsp:sp modelId="{CC6F602E-DB90-41CE-9CF5-AD181D111ADC}">
      <dsp:nvSpPr>
        <dsp:cNvPr id="0" name=""/>
        <dsp:cNvSpPr/>
      </dsp:nvSpPr>
      <dsp:spPr>
        <a:xfrm>
          <a:off x="1566412" y="2709333"/>
          <a:ext cx="1661595" cy="49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0797" y="0"/>
              </a:lnTo>
              <a:lnTo>
                <a:pt x="830797" y="493049"/>
              </a:lnTo>
              <a:lnTo>
                <a:pt x="1661595" y="4930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kern="1200"/>
        </a:p>
      </dsp:txBody>
      <dsp:txXfrm>
        <a:off x="2353880" y="2912528"/>
        <a:ext cx="86660" cy="86660"/>
      </dsp:txXfrm>
    </dsp:sp>
    <dsp:sp modelId="{3F91A240-323A-45BA-8530-A46A6DDB7400}">
      <dsp:nvSpPr>
        <dsp:cNvPr id="0" name=""/>
        <dsp:cNvSpPr/>
      </dsp:nvSpPr>
      <dsp:spPr>
        <a:xfrm>
          <a:off x="1566412" y="1422400"/>
          <a:ext cx="1661595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830797" y="1286933"/>
              </a:lnTo>
              <a:lnTo>
                <a:pt x="830797" y="0"/>
              </a:lnTo>
              <a:lnTo>
                <a:pt x="16615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700" kern="1200"/>
        </a:p>
      </dsp:txBody>
      <dsp:txXfrm>
        <a:off x="2344667" y="2013324"/>
        <a:ext cx="105084" cy="105084"/>
      </dsp:txXfrm>
    </dsp:sp>
    <dsp:sp modelId="{DF222760-DC74-4611-96C6-DC2F2611C07F}">
      <dsp:nvSpPr>
        <dsp:cNvPr id="0" name=""/>
        <dsp:cNvSpPr/>
      </dsp:nvSpPr>
      <dsp:spPr>
        <a:xfrm rot="16200000">
          <a:off x="-1657694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spc="-25" dirty="0" err="1">
              <a:solidFill>
                <a:srgbClr val="000000"/>
              </a:solidFill>
              <a:latin typeface="Times New Roman"/>
            </a:rPr>
            <a:t>kebutuhan</a:t>
          </a:r>
          <a:r>
            <a:rPr lang="en-US" sz="3300" kern="1200" spc="-25" dirty="0">
              <a:solidFill>
                <a:srgbClr val="000000"/>
              </a:solidFill>
              <a:latin typeface="Times New Roman"/>
            </a:rPr>
            <a:t> </a:t>
          </a:r>
          <a:r>
            <a:rPr lang="en-US" sz="3300" kern="1200" spc="-25" dirty="0" err="1">
              <a:solidFill>
                <a:srgbClr val="000000"/>
              </a:solidFill>
              <a:latin typeface="Times New Roman"/>
            </a:rPr>
            <a:t>mendesak</a:t>
          </a:r>
          <a:r>
            <a:rPr lang="en-US" sz="3300" kern="1200" spc="-25" dirty="0">
              <a:solidFill>
                <a:srgbClr val="000000"/>
              </a:solidFill>
              <a:latin typeface="Times New Roman"/>
            </a:rPr>
            <a:t> di </a:t>
          </a:r>
          <a:r>
            <a:rPr lang="en-US" sz="3300" kern="1200" spc="-25" dirty="0" err="1">
              <a:solidFill>
                <a:srgbClr val="000000"/>
              </a:solidFill>
              <a:latin typeface="Times New Roman"/>
            </a:rPr>
            <a:t>luar</a:t>
          </a:r>
          <a:r>
            <a:rPr lang="en-US" sz="3300" kern="1200" spc="-25" dirty="0">
              <a:solidFill>
                <a:srgbClr val="000000"/>
              </a:solidFill>
              <a:latin typeface="Times New Roman"/>
            </a:rPr>
            <a:t> </a:t>
          </a:r>
          <a:r>
            <a:rPr lang="en-US" sz="3300" kern="1200" spc="-25" dirty="0" err="1">
              <a:solidFill>
                <a:srgbClr val="000000"/>
              </a:solidFill>
              <a:latin typeface="Times New Roman"/>
            </a:rPr>
            <a:t>rencana</a:t>
          </a:r>
          <a:r>
            <a:rPr lang="en-US" sz="3300" kern="1200" spc="-25" dirty="0">
              <a:solidFill>
                <a:srgbClr val="000000"/>
              </a:solidFill>
              <a:latin typeface="Times New Roman"/>
            </a:rPr>
            <a:t> </a:t>
          </a:r>
          <a:r>
            <a:rPr lang="en-US" sz="3300" kern="1200" spc="-25" dirty="0" err="1">
              <a:solidFill>
                <a:srgbClr val="000000"/>
              </a:solidFill>
              <a:latin typeface="Times New Roman"/>
            </a:rPr>
            <a:t>kebutuhan</a:t>
          </a:r>
          <a:r>
            <a:rPr lang="en-US" sz="3300" kern="1200" spc="-25" dirty="0">
              <a:solidFill>
                <a:srgbClr val="000000"/>
              </a:solidFill>
              <a:latin typeface="Times New Roman"/>
            </a:rPr>
            <a:t> </a:t>
          </a:r>
          <a:r>
            <a:rPr lang="id-ID" sz="3300" kern="1200" spc="-25" dirty="0">
              <a:solidFill>
                <a:srgbClr val="000000"/>
              </a:solidFill>
              <a:latin typeface="Times New Roman"/>
            </a:rPr>
            <a:t>tugas belajar</a:t>
          </a:r>
          <a:endParaRPr lang="en-ID" sz="3300" kern="1200" dirty="0"/>
        </a:p>
      </dsp:txBody>
      <dsp:txXfrm>
        <a:off x="-1657694" y="2194560"/>
        <a:ext cx="5418667" cy="1029546"/>
      </dsp:txXfrm>
    </dsp:sp>
    <dsp:sp modelId="{72F1FBAE-FF0A-4C0B-A158-A9E883136594}">
      <dsp:nvSpPr>
        <dsp:cNvPr id="0" name=""/>
        <dsp:cNvSpPr/>
      </dsp:nvSpPr>
      <dsp:spPr>
        <a:xfrm>
          <a:off x="3228008" y="414576"/>
          <a:ext cx="3376913" cy="2015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>
              <a:solidFill>
                <a:schemeClr val="bg1"/>
              </a:solidFill>
              <a:latin typeface="Arimo"/>
            </a:rPr>
            <a:t>kesenjangan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kompetensi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pegawai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akibat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banyaknya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pegawai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yang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memasuki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masa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purna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tugas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dan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masih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belum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memadainya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kompetensi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pegawai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saat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ini</a:t>
          </a:r>
          <a:endParaRPr lang="en-ID" sz="2100" kern="1200" dirty="0">
            <a:solidFill>
              <a:schemeClr val="bg1"/>
            </a:solidFill>
          </a:endParaRPr>
        </a:p>
      </dsp:txBody>
      <dsp:txXfrm>
        <a:off x="3228008" y="414576"/>
        <a:ext cx="3376913" cy="2015646"/>
      </dsp:txXfrm>
    </dsp:sp>
    <dsp:sp modelId="{608626E0-38E9-4811-9FD0-65A7298A001E}">
      <dsp:nvSpPr>
        <dsp:cNvPr id="0" name=""/>
        <dsp:cNvSpPr/>
      </dsp:nvSpPr>
      <dsp:spPr>
        <a:xfrm>
          <a:off x="3228008" y="268761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>
              <a:solidFill>
                <a:schemeClr val="bg1"/>
              </a:solidFill>
              <a:latin typeface="Arimo"/>
            </a:rPr>
            <a:t>kebutuhan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bidang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ilmu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tertentu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untuk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meningkatkan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kinerja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organisasi</a:t>
          </a:r>
          <a:r>
            <a:rPr lang="id-ID" sz="2100" b="0" kern="1200" dirty="0">
              <a:solidFill>
                <a:schemeClr val="bg1"/>
              </a:solidFill>
              <a:latin typeface="Arimo"/>
            </a:rPr>
            <a:t>; dan</a:t>
          </a:r>
          <a:endParaRPr lang="en-ID" sz="2100" kern="1200" dirty="0">
            <a:solidFill>
              <a:schemeClr val="bg1"/>
            </a:solidFill>
          </a:endParaRPr>
        </a:p>
      </dsp:txBody>
      <dsp:txXfrm>
        <a:off x="3228008" y="2687610"/>
        <a:ext cx="3376913" cy="1029546"/>
      </dsp:txXfrm>
    </dsp:sp>
    <dsp:sp modelId="{9A7B0F4E-322D-41C2-BE19-3D760AEA77A3}">
      <dsp:nvSpPr>
        <dsp:cNvPr id="0" name=""/>
        <dsp:cNvSpPr/>
      </dsp:nvSpPr>
      <dsp:spPr>
        <a:xfrm>
          <a:off x="3228008" y="397454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 err="1">
              <a:solidFill>
                <a:schemeClr val="bg1"/>
              </a:solidFill>
              <a:latin typeface="Arimo"/>
            </a:rPr>
            <a:t>kebutuhan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perpindahan</a:t>
          </a:r>
          <a:r>
            <a:rPr lang="en-US" sz="2100" b="0" kern="1200" dirty="0">
              <a:solidFill>
                <a:schemeClr val="bg1"/>
              </a:solidFill>
              <a:latin typeface="Arimo"/>
            </a:rPr>
            <a:t> </a:t>
          </a:r>
          <a:r>
            <a:rPr lang="en-US" sz="2100" b="0" kern="1200" dirty="0" err="1">
              <a:solidFill>
                <a:schemeClr val="bg1"/>
              </a:solidFill>
              <a:latin typeface="Arimo"/>
            </a:rPr>
            <a:t>jabatan</a:t>
          </a:r>
          <a:endParaRPr lang="en-ID" sz="2100" kern="1200" dirty="0">
            <a:solidFill>
              <a:schemeClr val="bg1"/>
            </a:solidFill>
          </a:endParaRPr>
        </a:p>
      </dsp:txBody>
      <dsp:txXfrm>
        <a:off x="3228008" y="3974543"/>
        <a:ext cx="3376913" cy="10295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1F14-4AD8-430B-A286-2F323F712D90}">
      <dsp:nvSpPr>
        <dsp:cNvPr id="0" name=""/>
        <dsp:cNvSpPr/>
      </dsp:nvSpPr>
      <dsp:spPr>
        <a:xfrm>
          <a:off x="1355724" y="2201108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spc="-11" dirty="0">
              <a:solidFill>
                <a:srgbClr val="FF0000"/>
              </a:solidFill>
              <a:latin typeface="Arimo"/>
            </a:rPr>
            <a:t>1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kali masa </a:t>
          </a:r>
          <a:r>
            <a:rPr lang="id-ID" sz="2400" kern="1200" spc="-11" dirty="0">
              <a:solidFill>
                <a:srgbClr val="FF0000"/>
              </a:solidFill>
              <a:latin typeface="Arimo"/>
            </a:rPr>
            <a:t>t</a:t>
          </a:r>
          <a:r>
            <a:rPr lang="en-US" sz="2400" kern="1200" spc="-11" dirty="0" err="1">
              <a:solidFill>
                <a:srgbClr val="FF0000"/>
              </a:solidFill>
              <a:latin typeface="Arimo"/>
            </a:rPr>
            <a:t>ubel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</a:t>
          </a:r>
          <a:r>
            <a:rPr lang="en-US" sz="2400" kern="1200" spc="-11" dirty="0" err="1">
              <a:solidFill>
                <a:srgbClr val="FF0000"/>
              </a:solidFill>
              <a:latin typeface="Arimo"/>
            </a:rPr>
            <a:t>termasuk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 </a:t>
          </a:r>
          <a:r>
            <a:rPr lang="id-ID" sz="2400" kern="1200" spc="-11" dirty="0">
              <a:solidFill>
                <a:srgbClr val="FF0000"/>
              </a:solidFill>
              <a:latin typeface="Arimo"/>
            </a:rPr>
            <a:t>perpanjangan</a:t>
          </a:r>
          <a:endParaRPr lang="en-ID" sz="2400" kern="1200" dirty="0"/>
        </a:p>
      </dsp:txBody>
      <dsp:txXfrm>
        <a:off x="1761966" y="2201108"/>
        <a:ext cx="2132766" cy="1693518"/>
      </dsp:txXfrm>
    </dsp:sp>
    <dsp:sp modelId="{F2C93D52-8E62-4DE5-85F2-6308E837A925}">
      <dsp:nvSpPr>
        <dsp:cNvPr id="0" name=""/>
        <dsp:cNvSpPr/>
      </dsp:nvSpPr>
      <dsp:spPr>
        <a:xfrm>
          <a:off x="1587" y="152404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BEBAS TUGAS</a:t>
          </a:r>
          <a:endParaRPr lang="en-ID" sz="3200" kern="1200" dirty="0"/>
        </a:p>
      </dsp:txBody>
      <dsp:txXfrm>
        <a:off x="249473" y="1771926"/>
        <a:ext cx="1196899" cy="1196899"/>
      </dsp:txXfrm>
    </dsp:sp>
    <dsp:sp modelId="{812CC23D-FEFF-4E87-95B9-0B9D9EA18B2F}">
      <dsp:nvSpPr>
        <dsp:cNvPr id="0" name=""/>
        <dsp:cNvSpPr/>
      </dsp:nvSpPr>
      <dsp:spPr>
        <a:xfrm>
          <a:off x="5587404" y="2201108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spc="-11" dirty="0">
              <a:solidFill>
                <a:srgbClr val="FF0000"/>
              </a:solidFill>
              <a:latin typeface="Arimo"/>
            </a:rPr>
            <a:t>Tidak ada ikatan dinas</a:t>
          </a:r>
          <a:endParaRPr lang="en-ID" sz="2400" kern="1200" dirty="0"/>
        </a:p>
      </dsp:txBody>
      <dsp:txXfrm>
        <a:off x="5993645" y="2201108"/>
        <a:ext cx="2132766" cy="1693518"/>
      </dsp:txXfrm>
    </dsp:sp>
    <dsp:sp modelId="{DCFA8E6F-EE73-417A-8A3F-F9BECFB004B4}">
      <dsp:nvSpPr>
        <dsp:cNvPr id="0" name=""/>
        <dsp:cNvSpPr/>
      </dsp:nvSpPr>
      <dsp:spPr>
        <a:xfrm>
          <a:off x="4233267" y="152404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TIDAK BEBAS TUGAS</a:t>
          </a:r>
          <a:endParaRPr lang="en-ID" sz="3200" kern="1200" dirty="0"/>
        </a:p>
      </dsp:txBody>
      <dsp:txXfrm>
        <a:off x="4481153" y="1771926"/>
        <a:ext cx="1196899" cy="11968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04A00-75CA-4D82-813F-AFEBF5E4E4CE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/>
            <a:t>AKADEMIK</a:t>
          </a:r>
          <a:endParaRPr lang="en-ID" sz="2900" kern="1200" dirty="0"/>
        </a:p>
      </dsp:txBody>
      <dsp:txXfrm>
        <a:off x="3222550" y="3385345"/>
        <a:ext cx="1682900" cy="1682900"/>
      </dsp:txXfrm>
    </dsp:sp>
    <dsp:sp modelId="{EBE36DD6-D4E0-48A0-A55F-FB85BD8678F7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A75E8-6CDC-4D01-B1F8-D6BCB9701EA5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/>
            <a:t>SARJANA (S1)</a:t>
          </a:r>
          <a:endParaRPr lang="en-ID" sz="3500" kern="1200" dirty="0"/>
        </a:p>
      </dsp:txBody>
      <dsp:txXfrm>
        <a:off x="266475" y="1470807"/>
        <a:ext cx="2155027" cy="1702830"/>
      </dsp:txXfrm>
    </dsp:sp>
    <dsp:sp modelId="{0E728C52-179A-47BC-B734-0E1D345910BF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CEE27-7C75-4163-B0D1-6A49CD41277B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/>
            <a:t>MAGISTER (S2)</a:t>
          </a:r>
          <a:endParaRPr lang="en-ID" sz="3500" kern="1200" dirty="0"/>
        </a:p>
      </dsp:txBody>
      <dsp:txXfrm>
        <a:off x="2986486" y="54858"/>
        <a:ext cx="2155027" cy="1702830"/>
      </dsp:txXfrm>
    </dsp:sp>
    <dsp:sp modelId="{EAE3AF5C-DB78-43BC-A266-22C8CD7AF6D8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EBF1-3F96-45B3-A422-6A097FBC2120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/>
            <a:t>DOKTORAL (S3)</a:t>
          </a:r>
          <a:endParaRPr lang="en-ID" sz="3500" kern="1200" dirty="0"/>
        </a:p>
      </dsp:txBody>
      <dsp:txXfrm>
        <a:off x="5706497" y="1470807"/>
        <a:ext cx="2155027" cy="17028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04A00-75CA-4D82-813F-AFEBF5E4E4CE}">
      <dsp:nvSpPr>
        <dsp:cNvPr id="0" name=""/>
        <dsp:cNvSpPr/>
      </dsp:nvSpPr>
      <dsp:spPr>
        <a:xfrm>
          <a:off x="2966719" y="2897283"/>
          <a:ext cx="2194560" cy="2194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900" kern="1200" dirty="0"/>
            <a:t>VOKASI</a:t>
          </a:r>
          <a:endParaRPr lang="en-ID" sz="3900" kern="1200" dirty="0"/>
        </a:p>
      </dsp:txBody>
      <dsp:txXfrm>
        <a:off x="3288105" y="3218669"/>
        <a:ext cx="1551788" cy="1551788"/>
      </dsp:txXfrm>
    </dsp:sp>
    <dsp:sp modelId="{EBE36DD6-D4E0-48A0-A55F-FB85BD8678F7}">
      <dsp:nvSpPr>
        <dsp:cNvPr id="0" name=""/>
        <dsp:cNvSpPr/>
      </dsp:nvSpPr>
      <dsp:spPr>
        <a:xfrm rot="11700000">
          <a:off x="1011106" y="3120762"/>
          <a:ext cx="1917859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A75E8-6CDC-4D01-B1F8-D6BCB9701EA5}">
      <dsp:nvSpPr>
        <dsp:cNvPr id="0" name=""/>
        <dsp:cNvSpPr/>
      </dsp:nvSpPr>
      <dsp:spPr>
        <a:xfrm>
          <a:off x="1365" y="2351365"/>
          <a:ext cx="2084832" cy="1667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700" kern="1200" dirty="0"/>
            <a:t>DIPLOMA I</a:t>
          </a:r>
          <a:endParaRPr lang="en-ID" sz="3700" kern="1200" dirty="0"/>
        </a:p>
      </dsp:txBody>
      <dsp:txXfrm>
        <a:off x="50215" y="2400215"/>
        <a:ext cx="1987132" cy="1570165"/>
      </dsp:txXfrm>
    </dsp:sp>
    <dsp:sp modelId="{0E728C52-179A-47BC-B734-0E1D345910BF}">
      <dsp:nvSpPr>
        <dsp:cNvPr id="0" name=""/>
        <dsp:cNvSpPr/>
      </dsp:nvSpPr>
      <dsp:spPr>
        <a:xfrm rot="14700000">
          <a:off x="2188905" y="1717116"/>
          <a:ext cx="1917859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CEE27-7C75-4163-B0D1-6A49CD41277B}">
      <dsp:nvSpPr>
        <dsp:cNvPr id="0" name=""/>
        <dsp:cNvSpPr/>
      </dsp:nvSpPr>
      <dsp:spPr>
        <a:xfrm>
          <a:off x="1700157" y="326823"/>
          <a:ext cx="2084832" cy="1667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700" kern="1200" dirty="0"/>
            <a:t>DIPLOMA II</a:t>
          </a:r>
          <a:endParaRPr lang="en-ID" sz="3700" kern="1200" dirty="0"/>
        </a:p>
      </dsp:txBody>
      <dsp:txXfrm>
        <a:off x="1749007" y="375673"/>
        <a:ext cx="1987132" cy="1570165"/>
      </dsp:txXfrm>
    </dsp:sp>
    <dsp:sp modelId="{EAE3AF5C-DB78-43BC-A266-22C8CD7AF6D8}">
      <dsp:nvSpPr>
        <dsp:cNvPr id="0" name=""/>
        <dsp:cNvSpPr/>
      </dsp:nvSpPr>
      <dsp:spPr>
        <a:xfrm rot="17700000">
          <a:off x="4021235" y="1717116"/>
          <a:ext cx="1917859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EBF1-3F96-45B3-A422-6A097FBC2120}">
      <dsp:nvSpPr>
        <dsp:cNvPr id="0" name=""/>
        <dsp:cNvSpPr/>
      </dsp:nvSpPr>
      <dsp:spPr>
        <a:xfrm>
          <a:off x="4343010" y="326823"/>
          <a:ext cx="2084832" cy="1667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700" kern="1200" dirty="0"/>
            <a:t>DIPLOMA III</a:t>
          </a:r>
          <a:endParaRPr lang="en-ID" sz="3700" kern="1200" dirty="0"/>
        </a:p>
      </dsp:txBody>
      <dsp:txXfrm>
        <a:off x="4391860" y="375673"/>
        <a:ext cx="1987132" cy="1570165"/>
      </dsp:txXfrm>
    </dsp:sp>
    <dsp:sp modelId="{0857EAF2-507A-4161-879E-00D0D4C25DEF}">
      <dsp:nvSpPr>
        <dsp:cNvPr id="0" name=""/>
        <dsp:cNvSpPr/>
      </dsp:nvSpPr>
      <dsp:spPr>
        <a:xfrm rot="20700000">
          <a:off x="5199034" y="3120762"/>
          <a:ext cx="1917859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FFD7-D690-47E4-A190-54A34293BDDB}">
      <dsp:nvSpPr>
        <dsp:cNvPr id="0" name=""/>
        <dsp:cNvSpPr/>
      </dsp:nvSpPr>
      <dsp:spPr>
        <a:xfrm>
          <a:off x="6041802" y="2351365"/>
          <a:ext cx="2084832" cy="1667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700" kern="1200" dirty="0"/>
            <a:t>DIPLOMA IV </a:t>
          </a:r>
          <a:endParaRPr lang="en-ID" sz="3700" kern="1200" dirty="0"/>
        </a:p>
      </dsp:txBody>
      <dsp:txXfrm>
        <a:off x="6090652" y="2400215"/>
        <a:ext cx="1987132" cy="15701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1F14-4AD8-430B-A286-2F323F712D90}">
      <dsp:nvSpPr>
        <dsp:cNvPr id="0" name=""/>
        <dsp:cNvSpPr/>
      </dsp:nvSpPr>
      <dsp:spPr>
        <a:xfrm>
          <a:off x="1355724" y="2201108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spc="-11" dirty="0">
              <a:solidFill>
                <a:srgbClr val="FF0000"/>
              </a:solidFill>
              <a:latin typeface="Arimo"/>
            </a:rPr>
            <a:t>1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kali masa </a:t>
          </a:r>
          <a:r>
            <a:rPr lang="id-ID" sz="2400" kern="1200" spc="-11" dirty="0">
              <a:solidFill>
                <a:srgbClr val="FF0000"/>
              </a:solidFill>
              <a:latin typeface="Arimo"/>
            </a:rPr>
            <a:t>t</a:t>
          </a:r>
          <a:r>
            <a:rPr lang="en-US" sz="2400" kern="1200" spc="-11" dirty="0" err="1">
              <a:solidFill>
                <a:srgbClr val="FF0000"/>
              </a:solidFill>
              <a:latin typeface="Arimo"/>
            </a:rPr>
            <a:t>ubel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</a:t>
          </a:r>
          <a:r>
            <a:rPr lang="en-US" sz="2400" kern="1200" spc="-11" dirty="0" err="1">
              <a:solidFill>
                <a:srgbClr val="FF0000"/>
              </a:solidFill>
              <a:latin typeface="Arimo"/>
            </a:rPr>
            <a:t>termasuk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 </a:t>
          </a:r>
          <a:r>
            <a:rPr lang="id-ID" sz="2400" kern="1200" spc="-11" dirty="0">
              <a:solidFill>
                <a:srgbClr val="FF0000"/>
              </a:solidFill>
              <a:latin typeface="Arimo"/>
            </a:rPr>
            <a:t>perpanjangan ditambah 1 tahun (n+1)</a:t>
          </a:r>
          <a:endParaRPr lang="en-ID" sz="2400" kern="1200" dirty="0"/>
        </a:p>
      </dsp:txBody>
      <dsp:txXfrm>
        <a:off x="1761966" y="2201108"/>
        <a:ext cx="2132766" cy="1693518"/>
      </dsp:txXfrm>
    </dsp:sp>
    <dsp:sp modelId="{F2C93D52-8E62-4DE5-85F2-6308E837A925}">
      <dsp:nvSpPr>
        <dsp:cNvPr id="0" name=""/>
        <dsp:cNvSpPr/>
      </dsp:nvSpPr>
      <dsp:spPr>
        <a:xfrm>
          <a:off x="1587" y="152404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DALAM NEGERI</a:t>
          </a:r>
          <a:endParaRPr lang="en-ID" sz="2800" kern="1200" dirty="0"/>
        </a:p>
      </dsp:txBody>
      <dsp:txXfrm>
        <a:off x="249473" y="1771926"/>
        <a:ext cx="1196899" cy="1196899"/>
      </dsp:txXfrm>
    </dsp:sp>
    <dsp:sp modelId="{812CC23D-FEFF-4E87-95B9-0B9D9EA18B2F}">
      <dsp:nvSpPr>
        <dsp:cNvPr id="0" name=""/>
        <dsp:cNvSpPr/>
      </dsp:nvSpPr>
      <dsp:spPr>
        <a:xfrm>
          <a:off x="5587404" y="2201108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spc="-11" dirty="0">
              <a:solidFill>
                <a:srgbClr val="FF0000"/>
              </a:solidFill>
              <a:latin typeface="Arimo"/>
            </a:rPr>
            <a:t>2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kali masa </a:t>
          </a:r>
          <a:r>
            <a:rPr lang="id-ID" sz="2400" kern="1200" spc="-11" dirty="0">
              <a:solidFill>
                <a:srgbClr val="FF0000"/>
              </a:solidFill>
              <a:latin typeface="Arimo"/>
            </a:rPr>
            <a:t>t</a:t>
          </a:r>
          <a:r>
            <a:rPr lang="en-US" sz="2400" kern="1200" spc="-11" dirty="0" err="1">
              <a:solidFill>
                <a:srgbClr val="FF0000"/>
              </a:solidFill>
              <a:latin typeface="Arimo"/>
            </a:rPr>
            <a:t>ubel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</a:t>
          </a:r>
          <a:r>
            <a:rPr lang="en-US" sz="2400" kern="1200" spc="-11" dirty="0" err="1">
              <a:solidFill>
                <a:srgbClr val="FF0000"/>
              </a:solidFill>
              <a:latin typeface="Arimo"/>
            </a:rPr>
            <a:t>termasuk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 </a:t>
          </a:r>
          <a:r>
            <a:rPr lang="id-ID" sz="2400" kern="1200" spc="-11" dirty="0">
              <a:solidFill>
                <a:srgbClr val="FF0000"/>
              </a:solidFill>
              <a:latin typeface="Arimo"/>
            </a:rPr>
            <a:t>perpanjangan ditambah 1 tahun (2n+1)</a:t>
          </a:r>
          <a:endParaRPr lang="en-ID" sz="2400" kern="1200" dirty="0"/>
        </a:p>
      </dsp:txBody>
      <dsp:txXfrm>
        <a:off x="5993645" y="2201108"/>
        <a:ext cx="2132766" cy="1693518"/>
      </dsp:txXfrm>
    </dsp:sp>
    <dsp:sp modelId="{DCFA8E6F-EE73-417A-8A3F-F9BECFB004B4}">
      <dsp:nvSpPr>
        <dsp:cNvPr id="0" name=""/>
        <dsp:cNvSpPr/>
      </dsp:nvSpPr>
      <dsp:spPr>
        <a:xfrm>
          <a:off x="4233267" y="152404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LUAR NEGERI</a:t>
          </a:r>
          <a:endParaRPr lang="en-ID" sz="2800" kern="1200" dirty="0"/>
        </a:p>
      </dsp:txBody>
      <dsp:txXfrm>
        <a:off x="4481153" y="1771926"/>
        <a:ext cx="1196899" cy="11968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04A00-75CA-4D82-813F-AFEBF5E4E4CE}">
      <dsp:nvSpPr>
        <dsp:cNvPr id="0" name=""/>
        <dsp:cNvSpPr/>
      </dsp:nvSpPr>
      <dsp:spPr>
        <a:xfrm>
          <a:off x="3018155" y="3072899"/>
          <a:ext cx="2091690" cy="2091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700" kern="1200" dirty="0"/>
            <a:t>SYARAT</a:t>
          </a:r>
          <a:endParaRPr lang="en-ID" sz="3700" kern="1200" dirty="0"/>
        </a:p>
      </dsp:txBody>
      <dsp:txXfrm>
        <a:off x="3324476" y="3379220"/>
        <a:ext cx="1479048" cy="1479048"/>
      </dsp:txXfrm>
    </dsp:sp>
    <dsp:sp modelId="{EBE36DD6-D4E0-48A0-A55F-FB85BD8678F7}">
      <dsp:nvSpPr>
        <dsp:cNvPr id="0" name=""/>
        <dsp:cNvSpPr/>
      </dsp:nvSpPr>
      <dsp:spPr>
        <a:xfrm rot="10800000">
          <a:off x="994175" y="3820678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A75E8-6CDC-4D01-B1F8-D6BCB9701EA5}">
      <dsp:nvSpPr>
        <dsp:cNvPr id="0" name=""/>
        <dsp:cNvSpPr/>
      </dsp:nvSpPr>
      <dsp:spPr>
        <a:xfrm>
          <a:off x="622" y="3323902"/>
          <a:ext cx="1987105" cy="1589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/>
            <a:t>biaya pendidikan dan fasilitas penunjang lainnya ditanggung oleh yang bersangkutan</a:t>
          </a:r>
          <a:endParaRPr lang="en-ID" sz="1400" kern="1200" dirty="0"/>
        </a:p>
      </dsp:txBody>
      <dsp:txXfrm>
        <a:off x="47182" y="3370462"/>
        <a:ext cx="1893985" cy="1496564"/>
      </dsp:txXfrm>
    </dsp:sp>
    <dsp:sp modelId="{0E728C52-179A-47BC-B734-0E1D345910BF}">
      <dsp:nvSpPr>
        <dsp:cNvPr id="0" name=""/>
        <dsp:cNvSpPr/>
      </dsp:nvSpPr>
      <dsp:spPr>
        <a:xfrm rot="13500000">
          <a:off x="1613203" y="2326212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CEE27-7C75-4163-B0D1-6A49CD41277B}">
      <dsp:nvSpPr>
        <dsp:cNvPr id="0" name=""/>
        <dsp:cNvSpPr/>
      </dsp:nvSpPr>
      <dsp:spPr>
        <a:xfrm>
          <a:off x="899753" y="1153208"/>
          <a:ext cx="1987105" cy="1589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tidak</a:t>
          </a:r>
          <a:r>
            <a:rPr lang="en-ID" sz="1400" kern="1200" dirty="0"/>
            <a:t> </a:t>
          </a:r>
          <a:r>
            <a:rPr lang="en-ID" sz="1400" kern="1200" dirty="0" err="1"/>
            <a:t>meninggalkan</a:t>
          </a:r>
          <a:r>
            <a:rPr lang="en-ID" sz="1400" kern="1200" dirty="0"/>
            <a:t> </a:t>
          </a:r>
          <a:r>
            <a:rPr lang="en-ID" sz="1400" kern="1200" dirty="0" err="1"/>
            <a:t>tugas</a:t>
          </a:r>
          <a:r>
            <a:rPr lang="en-ID" sz="1400" kern="1200" dirty="0"/>
            <a:t> </a:t>
          </a:r>
          <a:r>
            <a:rPr lang="en-ID" sz="1400" kern="1200" dirty="0" err="1"/>
            <a:t>kedinasan</a:t>
          </a:r>
          <a:r>
            <a:rPr lang="en-ID" sz="1400" kern="1200" dirty="0"/>
            <a:t> dan </a:t>
          </a:r>
          <a:r>
            <a:rPr lang="en-ID" sz="1400" kern="1200" dirty="0" err="1"/>
            <a:t>atau</a:t>
          </a:r>
          <a:r>
            <a:rPr lang="en-ID" sz="1400" kern="1200" dirty="0"/>
            <a:t> </a:t>
          </a:r>
          <a:r>
            <a:rPr lang="en-ID" sz="1400" kern="1200" dirty="0" err="1"/>
            <a:t>tugas</a:t>
          </a:r>
          <a:r>
            <a:rPr lang="en-ID" sz="1400" kern="1200" dirty="0"/>
            <a:t> </a:t>
          </a:r>
          <a:r>
            <a:rPr lang="en-ID" sz="1400" kern="1200" dirty="0" err="1"/>
            <a:t>pekerjaan</a:t>
          </a:r>
          <a:r>
            <a:rPr lang="en-ID" sz="1400" kern="1200" dirty="0"/>
            <a:t> </a:t>
          </a:r>
          <a:r>
            <a:rPr lang="en-ID" sz="1400" kern="1200" dirty="0" err="1"/>
            <a:t>sehari</a:t>
          </a:r>
          <a:r>
            <a:rPr lang="en-ID" sz="1400" kern="1200" dirty="0"/>
            <a:t>-har</a:t>
          </a:r>
          <a:r>
            <a:rPr lang="id-ID" sz="1400" kern="1200" dirty="0"/>
            <a:t>i</a:t>
          </a:r>
          <a:endParaRPr lang="en-ID" sz="1400" kern="1200" dirty="0"/>
        </a:p>
      </dsp:txBody>
      <dsp:txXfrm>
        <a:off x="946313" y="1199768"/>
        <a:ext cx="1893985" cy="1496564"/>
      </dsp:txXfrm>
    </dsp:sp>
    <dsp:sp modelId="{EAE3AF5C-DB78-43BC-A266-22C8CD7AF6D8}">
      <dsp:nvSpPr>
        <dsp:cNvPr id="0" name=""/>
        <dsp:cNvSpPr/>
      </dsp:nvSpPr>
      <dsp:spPr>
        <a:xfrm rot="16200000">
          <a:off x="3107669" y="1707184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EBF1-3F96-45B3-A422-6A097FBC2120}">
      <dsp:nvSpPr>
        <dsp:cNvPr id="0" name=""/>
        <dsp:cNvSpPr/>
      </dsp:nvSpPr>
      <dsp:spPr>
        <a:xfrm>
          <a:off x="3070447" y="254077"/>
          <a:ext cx="1987105" cy="1589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/>
            <a:t>tidak menuntut kenaikan pangkat penyesuaian ijazah</a:t>
          </a:r>
          <a:endParaRPr lang="en-ID" sz="1400" kern="1200" dirty="0"/>
        </a:p>
      </dsp:txBody>
      <dsp:txXfrm>
        <a:off x="3117007" y="300637"/>
        <a:ext cx="1893985" cy="1496564"/>
      </dsp:txXfrm>
    </dsp:sp>
    <dsp:sp modelId="{0857EAF2-507A-4161-879E-00D0D4C25DEF}">
      <dsp:nvSpPr>
        <dsp:cNvPr id="0" name=""/>
        <dsp:cNvSpPr/>
      </dsp:nvSpPr>
      <dsp:spPr>
        <a:xfrm rot="18900000">
          <a:off x="4602135" y="2326212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DFFD7-D690-47E4-A190-54A34293BDDB}">
      <dsp:nvSpPr>
        <dsp:cNvPr id="0" name=""/>
        <dsp:cNvSpPr/>
      </dsp:nvSpPr>
      <dsp:spPr>
        <a:xfrm>
          <a:off x="5241141" y="1153208"/>
          <a:ext cx="1987105" cy="1589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mempunyai</a:t>
          </a:r>
          <a:r>
            <a:rPr lang="en-ID" sz="1400" kern="1200" dirty="0"/>
            <a:t> DP3 minimal 2 (</a:t>
          </a:r>
          <a:r>
            <a:rPr lang="en-ID" sz="1400" kern="1200" dirty="0" err="1"/>
            <a:t>dua</a:t>
          </a:r>
          <a:r>
            <a:rPr lang="en-ID" sz="1400" kern="1200" dirty="0"/>
            <a:t>) </a:t>
          </a:r>
          <a:r>
            <a:rPr lang="en-ID" sz="1400" kern="1200" dirty="0" err="1"/>
            <a:t>tahun</a:t>
          </a:r>
          <a:r>
            <a:rPr lang="en-ID" sz="1400" kern="1200" dirty="0"/>
            <a:t> </a:t>
          </a:r>
          <a:r>
            <a:rPr lang="en-ID" sz="1400" kern="1200" dirty="0" err="1"/>
            <a:t>terakhir</a:t>
          </a:r>
          <a:r>
            <a:rPr lang="en-ID" sz="1400" kern="1200" dirty="0"/>
            <a:t> yang </a:t>
          </a:r>
          <a:r>
            <a:rPr lang="en-ID" sz="1400" kern="1200" dirty="0" err="1"/>
            <a:t>setiap</a:t>
          </a:r>
          <a:r>
            <a:rPr lang="en-ID" sz="1400" kern="1200" dirty="0"/>
            <a:t> </a:t>
          </a:r>
          <a:r>
            <a:rPr lang="en-ID" sz="1400" kern="1200" dirty="0" err="1"/>
            <a:t>unsur</a:t>
          </a:r>
          <a:r>
            <a:rPr lang="en-ID" sz="1400" kern="1200" dirty="0"/>
            <a:t> </a:t>
          </a:r>
          <a:r>
            <a:rPr lang="en-ID" sz="1400" kern="1200" dirty="0" err="1"/>
            <a:t>penilaian</a:t>
          </a:r>
          <a:r>
            <a:rPr lang="en-ID" sz="1400" kern="1200" dirty="0"/>
            <a:t> </a:t>
          </a:r>
          <a:r>
            <a:rPr lang="en-ID" sz="1400" kern="1200" dirty="0" err="1"/>
            <a:t>sekurang-kurangnya</a:t>
          </a:r>
          <a:r>
            <a:rPr lang="en-ID" sz="1400" kern="1200" dirty="0"/>
            <a:t> </a:t>
          </a:r>
          <a:r>
            <a:rPr lang="en-ID" sz="1400" kern="1200" dirty="0" err="1"/>
            <a:t>bernilai</a:t>
          </a:r>
          <a:r>
            <a:rPr lang="en-ID" sz="1400" kern="1200" dirty="0"/>
            <a:t> </a:t>
          </a:r>
          <a:r>
            <a:rPr lang="en-ID" sz="1400" kern="1200" dirty="0" err="1"/>
            <a:t>baik</a:t>
          </a:r>
          <a:endParaRPr lang="en-ID" sz="1400" kern="1200" dirty="0"/>
        </a:p>
      </dsp:txBody>
      <dsp:txXfrm>
        <a:off x="5287701" y="1199768"/>
        <a:ext cx="1893985" cy="1496564"/>
      </dsp:txXfrm>
    </dsp:sp>
    <dsp:sp modelId="{5CBE69B5-45D4-4761-831D-00E45F77DC78}">
      <dsp:nvSpPr>
        <dsp:cNvPr id="0" name=""/>
        <dsp:cNvSpPr/>
      </dsp:nvSpPr>
      <dsp:spPr>
        <a:xfrm>
          <a:off x="5221163" y="3820678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F53C8-6E31-46ED-833E-CBCBC9E20DA6}">
      <dsp:nvSpPr>
        <dsp:cNvPr id="0" name=""/>
        <dsp:cNvSpPr/>
      </dsp:nvSpPr>
      <dsp:spPr>
        <a:xfrm>
          <a:off x="6140272" y="3323902"/>
          <a:ext cx="1987105" cy="1589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/>
            <a:t>mendapatkan rekomendasi dari atasan langsung mengenai bidang studi yang akan ditempuh sesuai dengan tugas pekerjaannya</a:t>
          </a:r>
          <a:endParaRPr lang="en-ID" sz="1400" kern="1200" dirty="0"/>
        </a:p>
      </dsp:txBody>
      <dsp:txXfrm>
        <a:off x="6186832" y="3370462"/>
        <a:ext cx="1893985" cy="1496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34181-EB53-4491-AD3B-8A0695BD1153}">
      <dsp:nvSpPr>
        <dsp:cNvPr id="0" name=""/>
        <dsp:cNvSpPr/>
      </dsp:nvSpPr>
      <dsp:spPr>
        <a:xfrm>
          <a:off x="371542" y="0"/>
          <a:ext cx="6051644" cy="34304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A7D22-1460-481F-B4E0-7A86AE5C1552}">
      <dsp:nvSpPr>
        <dsp:cNvPr id="0" name=""/>
        <dsp:cNvSpPr/>
      </dsp:nvSpPr>
      <dsp:spPr>
        <a:xfrm>
          <a:off x="0" y="1002286"/>
          <a:ext cx="2291615" cy="137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APBN</a:t>
          </a:r>
          <a:endParaRPr lang="en-ID" sz="2200" kern="1200" dirty="0"/>
        </a:p>
      </dsp:txBody>
      <dsp:txXfrm>
        <a:off x="66985" y="1069271"/>
        <a:ext cx="2157645" cy="1238217"/>
      </dsp:txXfrm>
    </dsp:sp>
    <dsp:sp modelId="{835F4100-F5AA-4D85-80E7-59F2C6FE37B8}">
      <dsp:nvSpPr>
        <dsp:cNvPr id="0" name=""/>
        <dsp:cNvSpPr/>
      </dsp:nvSpPr>
      <dsp:spPr>
        <a:xfrm>
          <a:off x="2413983" y="1029140"/>
          <a:ext cx="2291615" cy="137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APBD</a:t>
          </a:r>
          <a:endParaRPr lang="en-ID" sz="2200" kern="1200" dirty="0"/>
        </a:p>
      </dsp:txBody>
      <dsp:txXfrm>
        <a:off x="2480968" y="1096125"/>
        <a:ext cx="2157645" cy="1238217"/>
      </dsp:txXfrm>
    </dsp:sp>
    <dsp:sp modelId="{9636B5A9-7D50-4423-B146-2B44A60496DD}">
      <dsp:nvSpPr>
        <dsp:cNvPr id="0" name=""/>
        <dsp:cNvSpPr/>
      </dsp:nvSpPr>
      <dsp:spPr>
        <a:xfrm>
          <a:off x="4820318" y="1029140"/>
          <a:ext cx="2291615" cy="1372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/>
            <a:t>SUMBER LAIN YANG SAH DAN TIDAK MENGIKAT</a:t>
          </a:r>
          <a:endParaRPr lang="en-ID" sz="2200" kern="1200" dirty="0"/>
        </a:p>
      </dsp:txBody>
      <dsp:txXfrm>
        <a:off x="4887303" y="1096125"/>
        <a:ext cx="2157645" cy="1238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04A00-75CA-4D82-813F-AFEBF5E4E4CE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/>
            <a:t>AKADEMIK</a:t>
          </a:r>
          <a:endParaRPr lang="en-ID" sz="2900" kern="1200" dirty="0"/>
        </a:p>
      </dsp:txBody>
      <dsp:txXfrm>
        <a:off x="3222550" y="3385345"/>
        <a:ext cx="1682900" cy="1682900"/>
      </dsp:txXfrm>
    </dsp:sp>
    <dsp:sp modelId="{EBE36DD6-D4E0-48A0-A55F-FB85BD8678F7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A75E8-6CDC-4D01-B1F8-D6BCB9701EA5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/>
            <a:t>SARJANA (S1)</a:t>
          </a:r>
          <a:endParaRPr lang="en-ID" sz="3500" kern="1200" dirty="0"/>
        </a:p>
      </dsp:txBody>
      <dsp:txXfrm>
        <a:off x="266475" y="1470807"/>
        <a:ext cx="2155027" cy="1702830"/>
      </dsp:txXfrm>
    </dsp:sp>
    <dsp:sp modelId="{0E728C52-179A-47BC-B734-0E1D345910BF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CEE27-7C75-4163-B0D1-6A49CD41277B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/>
            <a:t>MAGISTER (S2)</a:t>
          </a:r>
          <a:endParaRPr lang="en-ID" sz="3500" kern="1200" dirty="0"/>
        </a:p>
      </dsp:txBody>
      <dsp:txXfrm>
        <a:off x="2986486" y="54858"/>
        <a:ext cx="2155027" cy="1702830"/>
      </dsp:txXfrm>
    </dsp:sp>
    <dsp:sp modelId="{EAE3AF5C-DB78-43BC-A266-22C8CD7AF6D8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EBF1-3F96-45B3-A422-6A097FBC2120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/>
            <a:t>DOKTORAL (S3)</a:t>
          </a:r>
          <a:endParaRPr lang="en-ID" sz="3500" kern="1200" dirty="0"/>
        </a:p>
      </dsp:txBody>
      <dsp:txXfrm>
        <a:off x="5706497" y="1470807"/>
        <a:ext cx="2155027" cy="1702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04A00-75CA-4D82-813F-AFEBF5E4E4CE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200" kern="1200" dirty="0"/>
            <a:t>VOKASI</a:t>
          </a:r>
          <a:endParaRPr lang="en-ID" sz="4200" kern="1200" dirty="0"/>
        </a:p>
      </dsp:txBody>
      <dsp:txXfrm>
        <a:off x="3222550" y="3385345"/>
        <a:ext cx="1682900" cy="1682900"/>
      </dsp:txXfrm>
    </dsp:sp>
    <dsp:sp modelId="{EBE36DD6-D4E0-48A0-A55F-FB85BD8678F7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A75E8-6CDC-4D01-B1F8-D6BCB9701EA5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100" kern="1200" dirty="0"/>
            <a:t>DIV / S1 TERAPAN</a:t>
          </a:r>
          <a:endParaRPr lang="en-ID" sz="4100" kern="1200" dirty="0"/>
        </a:p>
      </dsp:txBody>
      <dsp:txXfrm>
        <a:off x="266475" y="1470807"/>
        <a:ext cx="2155027" cy="1702830"/>
      </dsp:txXfrm>
    </dsp:sp>
    <dsp:sp modelId="{0E728C52-179A-47BC-B734-0E1D345910BF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CEE27-7C75-4163-B0D1-6A49CD41277B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100" kern="1200" dirty="0"/>
            <a:t>S2 TERAPAN</a:t>
          </a:r>
          <a:endParaRPr lang="en-ID" sz="4100" kern="1200" dirty="0"/>
        </a:p>
      </dsp:txBody>
      <dsp:txXfrm>
        <a:off x="2986486" y="54858"/>
        <a:ext cx="2155027" cy="1702830"/>
      </dsp:txXfrm>
    </dsp:sp>
    <dsp:sp modelId="{EAE3AF5C-DB78-43BC-A266-22C8CD7AF6D8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EBF1-3F96-45B3-A422-6A097FBC2120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100" kern="1200" dirty="0"/>
            <a:t>S3 TERAPAN</a:t>
          </a:r>
          <a:endParaRPr lang="en-ID" sz="4100" kern="1200" dirty="0"/>
        </a:p>
      </dsp:txBody>
      <dsp:txXfrm>
        <a:off x="5706497" y="1470807"/>
        <a:ext cx="2155027" cy="1702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04A00-75CA-4D82-813F-AFEBF5E4E4CE}">
      <dsp:nvSpPr>
        <dsp:cNvPr id="0" name=""/>
        <dsp:cNvSpPr/>
      </dsp:nvSpPr>
      <dsp:spPr>
        <a:xfrm>
          <a:off x="2874010" y="3036805"/>
          <a:ext cx="2379980" cy="2379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kern="1200" dirty="0"/>
            <a:t>LAINNYA</a:t>
          </a:r>
          <a:endParaRPr lang="en-ID" sz="3600" kern="1200" dirty="0"/>
        </a:p>
      </dsp:txBody>
      <dsp:txXfrm>
        <a:off x="3222550" y="3385345"/>
        <a:ext cx="1682900" cy="1682900"/>
      </dsp:txXfrm>
    </dsp:sp>
    <dsp:sp modelId="{EBE36DD6-D4E0-48A0-A55F-FB85BD8678F7}">
      <dsp:nvSpPr>
        <dsp:cNvPr id="0" name=""/>
        <dsp:cNvSpPr/>
      </dsp:nvSpPr>
      <dsp:spPr>
        <a:xfrm rot="12900000">
          <a:off x="1161933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A75E8-6CDC-4D01-B1F8-D6BCB9701EA5}">
      <dsp:nvSpPr>
        <dsp:cNvPr id="0" name=""/>
        <dsp:cNvSpPr/>
      </dsp:nvSpPr>
      <dsp:spPr>
        <a:xfrm>
          <a:off x="213498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/>
            <a:t>PROFESI</a:t>
          </a:r>
          <a:endParaRPr lang="en-ID" sz="2900" kern="1200" dirty="0"/>
        </a:p>
      </dsp:txBody>
      <dsp:txXfrm>
        <a:off x="266475" y="1470807"/>
        <a:ext cx="2155027" cy="1702830"/>
      </dsp:txXfrm>
    </dsp:sp>
    <dsp:sp modelId="{0E728C52-179A-47BC-B734-0E1D345910BF}">
      <dsp:nvSpPr>
        <dsp:cNvPr id="0" name=""/>
        <dsp:cNvSpPr/>
      </dsp:nvSpPr>
      <dsp:spPr>
        <a:xfrm rot="16200000">
          <a:off x="3057324" y="1573802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CEE27-7C75-4163-B0D1-6A49CD41277B}">
      <dsp:nvSpPr>
        <dsp:cNvPr id="0" name=""/>
        <dsp:cNvSpPr/>
      </dsp:nvSpPr>
      <dsp:spPr>
        <a:xfrm>
          <a:off x="2933509" y="1881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/>
            <a:t>SPESIALIS</a:t>
          </a:r>
          <a:endParaRPr lang="en-ID" sz="2900" kern="1200" dirty="0"/>
        </a:p>
      </dsp:txBody>
      <dsp:txXfrm>
        <a:off x="2986486" y="54858"/>
        <a:ext cx="2155027" cy="1702830"/>
      </dsp:txXfrm>
    </dsp:sp>
    <dsp:sp modelId="{EAE3AF5C-DB78-43BC-A266-22C8CD7AF6D8}">
      <dsp:nvSpPr>
        <dsp:cNvPr id="0" name=""/>
        <dsp:cNvSpPr/>
      </dsp:nvSpPr>
      <dsp:spPr>
        <a:xfrm rot="19500000">
          <a:off x="4952715" y="2560481"/>
          <a:ext cx="2013351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2EBF1-3F96-45B3-A422-6A097FBC2120}">
      <dsp:nvSpPr>
        <dsp:cNvPr id="0" name=""/>
        <dsp:cNvSpPr/>
      </dsp:nvSpPr>
      <dsp:spPr>
        <a:xfrm>
          <a:off x="5653520" y="1417830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kern="1200" dirty="0"/>
            <a:t>SUBSPESIALIS</a:t>
          </a:r>
          <a:endParaRPr lang="en-ID" sz="2900" kern="1200" dirty="0"/>
        </a:p>
      </dsp:txBody>
      <dsp:txXfrm>
        <a:off x="5706497" y="1470807"/>
        <a:ext cx="2155027" cy="17028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CAD48-97C4-4C23-862B-1874B24CE887}">
      <dsp:nvSpPr>
        <dsp:cNvPr id="0" name=""/>
        <dsp:cNvSpPr/>
      </dsp:nvSpPr>
      <dsp:spPr>
        <a:xfrm>
          <a:off x="1058996" y="1983"/>
          <a:ext cx="2591200" cy="1554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PERGURUAN TINGGI NEGERI</a:t>
          </a:r>
          <a:endParaRPr lang="en-ID" sz="1800" kern="1200" dirty="0"/>
        </a:p>
      </dsp:txBody>
      <dsp:txXfrm>
        <a:off x="1058996" y="1983"/>
        <a:ext cx="2591200" cy="1554720"/>
      </dsp:txXfrm>
    </dsp:sp>
    <dsp:sp modelId="{573F2AD2-A8E2-4BFF-951D-A7152E1EE328}">
      <dsp:nvSpPr>
        <dsp:cNvPr id="0" name=""/>
        <dsp:cNvSpPr/>
      </dsp:nvSpPr>
      <dsp:spPr>
        <a:xfrm>
          <a:off x="3909316" y="1983"/>
          <a:ext cx="2591200" cy="1554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PERGURUAN TINGGI SWASTA</a:t>
          </a:r>
          <a:endParaRPr lang="en-ID" sz="1800" kern="1200" dirty="0"/>
        </a:p>
      </dsp:txBody>
      <dsp:txXfrm>
        <a:off x="3909316" y="1983"/>
        <a:ext cx="2591200" cy="1554720"/>
      </dsp:txXfrm>
    </dsp:sp>
    <dsp:sp modelId="{011DC82C-9801-4231-A645-34DCDCD932B5}">
      <dsp:nvSpPr>
        <dsp:cNvPr id="0" name=""/>
        <dsp:cNvSpPr/>
      </dsp:nvSpPr>
      <dsp:spPr>
        <a:xfrm>
          <a:off x="1058996" y="1815823"/>
          <a:ext cx="2591200" cy="1554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PERGURUAN TINGGI KEMENTERIAN/LEMBAGA</a:t>
          </a:r>
          <a:endParaRPr lang="en-ID" sz="1800" kern="1200" dirty="0"/>
        </a:p>
      </dsp:txBody>
      <dsp:txXfrm>
        <a:off x="1058996" y="1815823"/>
        <a:ext cx="2591200" cy="1554720"/>
      </dsp:txXfrm>
    </dsp:sp>
    <dsp:sp modelId="{D5952B87-C571-4BC7-8146-7FD8C9D0DEFA}">
      <dsp:nvSpPr>
        <dsp:cNvPr id="0" name=""/>
        <dsp:cNvSpPr/>
      </dsp:nvSpPr>
      <dsp:spPr>
        <a:xfrm>
          <a:off x="3909316" y="1815823"/>
          <a:ext cx="2591200" cy="1554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PERGURUAN TINGGI LUAR NEGERI</a:t>
          </a:r>
          <a:endParaRPr lang="en-ID" sz="1800" kern="1200" dirty="0"/>
        </a:p>
      </dsp:txBody>
      <dsp:txXfrm>
        <a:off x="3909316" y="1815823"/>
        <a:ext cx="2591200" cy="1554720"/>
      </dsp:txXfrm>
    </dsp:sp>
    <dsp:sp modelId="{E403C4EB-B230-4E77-B6F0-7E477218890C}">
      <dsp:nvSpPr>
        <dsp:cNvPr id="0" name=""/>
        <dsp:cNvSpPr/>
      </dsp:nvSpPr>
      <dsp:spPr>
        <a:xfrm>
          <a:off x="2484156" y="3629664"/>
          <a:ext cx="2591200" cy="1554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TEMPAT PELAKSANAAN TUGAS BELAJAR</a:t>
          </a:r>
          <a:endParaRPr lang="en-ID" sz="1800" kern="1200" dirty="0"/>
        </a:p>
      </dsp:txBody>
      <dsp:txXfrm>
        <a:off x="2484156" y="3629664"/>
        <a:ext cx="2591200" cy="1554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97436-9E81-4050-8C00-684B0919B971}">
      <dsp:nvSpPr>
        <dsp:cNvPr id="0" name=""/>
        <dsp:cNvSpPr/>
      </dsp:nvSpPr>
      <dsp:spPr>
        <a:xfrm>
          <a:off x="1488" y="1212618"/>
          <a:ext cx="1710531" cy="855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PALING LAMA 4 TAHUN</a:t>
          </a:r>
          <a:endParaRPr lang="en-ID" sz="2100" kern="1200" dirty="0"/>
        </a:p>
      </dsp:txBody>
      <dsp:txXfrm>
        <a:off x="26538" y="1237668"/>
        <a:ext cx="1660431" cy="805165"/>
      </dsp:txXfrm>
    </dsp:sp>
    <dsp:sp modelId="{4D4E21A6-65B5-4E23-9311-FBBA86733146}">
      <dsp:nvSpPr>
        <dsp:cNvPr id="0" name=""/>
        <dsp:cNvSpPr/>
      </dsp:nvSpPr>
      <dsp:spPr>
        <a:xfrm>
          <a:off x="172541" y="2067884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D73A5-BAD1-4A42-80F5-78DA47E9BDFB}">
      <dsp:nvSpPr>
        <dsp:cNvPr id="0" name=""/>
        <dsp:cNvSpPr/>
      </dsp:nvSpPr>
      <dsp:spPr>
        <a:xfrm>
          <a:off x="343594" y="2281700"/>
          <a:ext cx="1368424" cy="855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S1</a:t>
          </a:r>
          <a:endParaRPr lang="en-ID" sz="1700" kern="1200" dirty="0"/>
        </a:p>
      </dsp:txBody>
      <dsp:txXfrm>
        <a:off x="368644" y="2306750"/>
        <a:ext cx="1318324" cy="805165"/>
      </dsp:txXfrm>
    </dsp:sp>
    <dsp:sp modelId="{49847BA1-3876-4771-B53B-B5C87C3AEC2F}">
      <dsp:nvSpPr>
        <dsp:cNvPr id="0" name=""/>
        <dsp:cNvSpPr/>
      </dsp:nvSpPr>
      <dsp:spPr>
        <a:xfrm>
          <a:off x="172541" y="2067884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B833B-3E28-441F-97A2-3353050BAD70}">
      <dsp:nvSpPr>
        <dsp:cNvPr id="0" name=""/>
        <dsp:cNvSpPr/>
      </dsp:nvSpPr>
      <dsp:spPr>
        <a:xfrm>
          <a:off x="343594" y="3350782"/>
          <a:ext cx="1368424" cy="855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SPESIALIS</a:t>
          </a:r>
          <a:endParaRPr lang="en-ID" sz="1700" kern="1200" dirty="0"/>
        </a:p>
      </dsp:txBody>
      <dsp:txXfrm>
        <a:off x="368644" y="3375832"/>
        <a:ext cx="1318324" cy="805165"/>
      </dsp:txXfrm>
    </dsp:sp>
    <dsp:sp modelId="{3D4EB784-78E1-4785-9874-AD83D3A3DCD0}">
      <dsp:nvSpPr>
        <dsp:cNvPr id="0" name=""/>
        <dsp:cNvSpPr/>
      </dsp:nvSpPr>
      <dsp:spPr>
        <a:xfrm>
          <a:off x="2139652" y="1212618"/>
          <a:ext cx="1710531" cy="855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PALING  LAMA 2 TAHUN</a:t>
          </a:r>
          <a:endParaRPr lang="en-ID" sz="2100" kern="1200" dirty="0"/>
        </a:p>
      </dsp:txBody>
      <dsp:txXfrm>
        <a:off x="2164702" y="1237668"/>
        <a:ext cx="1660431" cy="805165"/>
      </dsp:txXfrm>
    </dsp:sp>
    <dsp:sp modelId="{5BDDAF47-157F-4644-A1F8-C7A4E0C0A5A0}">
      <dsp:nvSpPr>
        <dsp:cNvPr id="0" name=""/>
        <dsp:cNvSpPr/>
      </dsp:nvSpPr>
      <dsp:spPr>
        <a:xfrm>
          <a:off x="2310705" y="2067884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7720-CB9E-4F91-BB41-CE190C7DACAE}">
      <dsp:nvSpPr>
        <dsp:cNvPr id="0" name=""/>
        <dsp:cNvSpPr/>
      </dsp:nvSpPr>
      <dsp:spPr>
        <a:xfrm>
          <a:off x="2481758" y="2281700"/>
          <a:ext cx="1368424" cy="855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S2</a:t>
          </a:r>
          <a:endParaRPr lang="en-ID" sz="1700" kern="1200" dirty="0"/>
        </a:p>
      </dsp:txBody>
      <dsp:txXfrm>
        <a:off x="2506808" y="2306750"/>
        <a:ext cx="1318324" cy="805165"/>
      </dsp:txXfrm>
    </dsp:sp>
    <dsp:sp modelId="{5882D3D3-ECE3-4171-A42F-D9BA1D530CFB}">
      <dsp:nvSpPr>
        <dsp:cNvPr id="0" name=""/>
        <dsp:cNvSpPr/>
      </dsp:nvSpPr>
      <dsp:spPr>
        <a:xfrm>
          <a:off x="2310705" y="2067884"/>
          <a:ext cx="171053" cy="171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531"/>
              </a:lnTo>
              <a:lnTo>
                <a:pt x="171053" y="17105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7E09A-4C5C-42A0-B43F-BBADD18F70CA}">
      <dsp:nvSpPr>
        <dsp:cNvPr id="0" name=""/>
        <dsp:cNvSpPr/>
      </dsp:nvSpPr>
      <dsp:spPr>
        <a:xfrm>
          <a:off x="2481758" y="3350782"/>
          <a:ext cx="1368424" cy="855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SUBSPESIALIS </a:t>
          </a:r>
          <a:endParaRPr lang="en-ID" sz="1700" kern="1200" dirty="0"/>
        </a:p>
      </dsp:txBody>
      <dsp:txXfrm>
        <a:off x="2506808" y="3375832"/>
        <a:ext cx="1318324" cy="805165"/>
      </dsp:txXfrm>
    </dsp:sp>
    <dsp:sp modelId="{5887A4FF-308B-44DA-BBFD-4158B179FC22}">
      <dsp:nvSpPr>
        <dsp:cNvPr id="0" name=""/>
        <dsp:cNvSpPr/>
      </dsp:nvSpPr>
      <dsp:spPr>
        <a:xfrm>
          <a:off x="4277816" y="1212618"/>
          <a:ext cx="1710531" cy="855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PALING LAMA 5 TAHUN                         </a:t>
          </a:r>
          <a:endParaRPr lang="en-ID" sz="2100" kern="1200" dirty="0"/>
        </a:p>
      </dsp:txBody>
      <dsp:txXfrm>
        <a:off x="4302866" y="1237668"/>
        <a:ext cx="1660431" cy="805165"/>
      </dsp:txXfrm>
    </dsp:sp>
    <dsp:sp modelId="{A9A228F5-A8FE-4326-8850-8E82D5290E70}">
      <dsp:nvSpPr>
        <dsp:cNvPr id="0" name=""/>
        <dsp:cNvSpPr/>
      </dsp:nvSpPr>
      <dsp:spPr>
        <a:xfrm>
          <a:off x="4448869" y="2067884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2D30D-0298-4FCA-A43F-C8A744A5C0E0}">
      <dsp:nvSpPr>
        <dsp:cNvPr id="0" name=""/>
        <dsp:cNvSpPr/>
      </dsp:nvSpPr>
      <dsp:spPr>
        <a:xfrm>
          <a:off x="4619922" y="2281700"/>
          <a:ext cx="1368424" cy="855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S3</a:t>
          </a:r>
          <a:endParaRPr lang="en-ID" sz="1700" kern="1200" dirty="0"/>
        </a:p>
      </dsp:txBody>
      <dsp:txXfrm>
        <a:off x="4644972" y="2306750"/>
        <a:ext cx="1318324" cy="805165"/>
      </dsp:txXfrm>
    </dsp:sp>
    <dsp:sp modelId="{AEBDA6EC-6781-48D7-A1C1-F8E940295833}">
      <dsp:nvSpPr>
        <dsp:cNvPr id="0" name=""/>
        <dsp:cNvSpPr/>
      </dsp:nvSpPr>
      <dsp:spPr>
        <a:xfrm>
          <a:off x="6415980" y="1212618"/>
          <a:ext cx="1710531" cy="855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 PALING LAMA 1 TAHUN</a:t>
          </a:r>
          <a:endParaRPr lang="en-ID" sz="2100" kern="1200" dirty="0"/>
        </a:p>
      </dsp:txBody>
      <dsp:txXfrm>
        <a:off x="6441030" y="1237668"/>
        <a:ext cx="1660431" cy="805165"/>
      </dsp:txXfrm>
    </dsp:sp>
    <dsp:sp modelId="{9B817A75-08EF-4DBF-A210-86AC365382F6}">
      <dsp:nvSpPr>
        <dsp:cNvPr id="0" name=""/>
        <dsp:cNvSpPr/>
      </dsp:nvSpPr>
      <dsp:spPr>
        <a:xfrm>
          <a:off x="6587033" y="2067884"/>
          <a:ext cx="171053" cy="641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449"/>
              </a:lnTo>
              <a:lnTo>
                <a:pt x="171053" y="641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DBC6E-FD91-4E7C-AB33-4CF9CF816FF5}">
      <dsp:nvSpPr>
        <dsp:cNvPr id="0" name=""/>
        <dsp:cNvSpPr/>
      </dsp:nvSpPr>
      <dsp:spPr>
        <a:xfrm>
          <a:off x="6758086" y="2281700"/>
          <a:ext cx="1368424" cy="855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PROFESI</a:t>
          </a:r>
          <a:endParaRPr lang="en-ID" sz="1700" kern="1200" dirty="0"/>
        </a:p>
      </dsp:txBody>
      <dsp:txXfrm>
        <a:off x="6783136" y="2306750"/>
        <a:ext cx="1318324" cy="8051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63A6D-ACCA-4AA6-B723-AB955F7F50F4}">
      <dsp:nvSpPr>
        <dsp:cNvPr id="0" name=""/>
        <dsp:cNvSpPr/>
      </dsp:nvSpPr>
      <dsp:spPr>
        <a:xfrm>
          <a:off x="2540" y="1628037"/>
          <a:ext cx="2476500" cy="836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kern="1200" dirty="0"/>
            <a:t>PROFESI</a:t>
          </a:r>
          <a:endParaRPr lang="en-ID" sz="2300" kern="1200" dirty="0"/>
        </a:p>
      </dsp:txBody>
      <dsp:txXfrm>
        <a:off x="2540" y="1628037"/>
        <a:ext cx="2476500" cy="836756"/>
      </dsp:txXfrm>
    </dsp:sp>
    <dsp:sp modelId="{91DB0E9F-D1AF-4C9E-9459-6EE9222504A0}">
      <dsp:nvSpPr>
        <dsp:cNvPr id="0" name=""/>
        <dsp:cNvSpPr/>
      </dsp:nvSpPr>
      <dsp:spPr>
        <a:xfrm>
          <a:off x="2540" y="2464794"/>
          <a:ext cx="2476500" cy="13258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300" kern="1200" dirty="0"/>
            <a:t>43 TAHUN</a:t>
          </a:r>
          <a:endParaRPr lang="en-ID" sz="2300" kern="1200" dirty="0"/>
        </a:p>
      </dsp:txBody>
      <dsp:txXfrm>
        <a:off x="2540" y="2464794"/>
        <a:ext cx="2476500" cy="1325835"/>
      </dsp:txXfrm>
    </dsp:sp>
    <dsp:sp modelId="{FF8E1C3B-6630-4EAB-B9E2-230A40FA70DB}">
      <dsp:nvSpPr>
        <dsp:cNvPr id="0" name=""/>
        <dsp:cNvSpPr/>
      </dsp:nvSpPr>
      <dsp:spPr>
        <a:xfrm>
          <a:off x="2825750" y="1628037"/>
          <a:ext cx="2476500" cy="836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kern="1200" dirty="0"/>
            <a:t>SPESIALIS (KHUSUS DOSEN)</a:t>
          </a:r>
          <a:endParaRPr lang="en-ID" sz="2300" kern="1200" dirty="0"/>
        </a:p>
      </dsp:txBody>
      <dsp:txXfrm>
        <a:off x="2825750" y="1628037"/>
        <a:ext cx="2476500" cy="836756"/>
      </dsp:txXfrm>
    </dsp:sp>
    <dsp:sp modelId="{9E8B18E7-DE50-4410-9C56-55B9C5056172}">
      <dsp:nvSpPr>
        <dsp:cNvPr id="0" name=""/>
        <dsp:cNvSpPr/>
      </dsp:nvSpPr>
      <dsp:spPr>
        <a:xfrm>
          <a:off x="2825750" y="2464794"/>
          <a:ext cx="2476500" cy="13258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300" kern="1200" dirty="0"/>
            <a:t>48 TAHUN</a:t>
          </a:r>
          <a:endParaRPr lang="en-ID" sz="2300" kern="1200" dirty="0"/>
        </a:p>
      </dsp:txBody>
      <dsp:txXfrm>
        <a:off x="2825750" y="2464794"/>
        <a:ext cx="2476500" cy="1325835"/>
      </dsp:txXfrm>
    </dsp:sp>
    <dsp:sp modelId="{BD7A8353-9D03-44A0-8C03-5C14B51854DC}">
      <dsp:nvSpPr>
        <dsp:cNvPr id="0" name=""/>
        <dsp:cNvSpPr/>
      </dsp:nvSpPr>
      <dsp:spPr>
        <a:xfrm>
          <a:off x="5648960" y="1628037"/>
          <a:ext cx="2476500" cy="836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300" kern="1200" dirty="0"/>
            <a:t>SUBSPESIALIS (KHUSUS DOSEN)</a:t>
          </a:r>
          <a:endParaRPr lang="en-ID" sz="2300" kern="1200" dirty="0"/>
        </a:p>
      </dsp:txBody>
      <dsp:txXfrm>
        <a:off x="5648960" y="1628037"/>
        <a:ext cx="2476500" cy="836756"/>
      </dsp:txXfrm>
    </dsp:sp>
    <dsp:sp modelId="{2789F451-E89F-4F43-B674-1480E178506F}">
      <dsp:nvSpPr>
        <dsp:cNvPr id="0" name=""/>
        <dsp:cNvSpPr/>
      </dsp:nvSpPr>
      <dsp:spPr>
        <a:xfrm>
          <a:off x="5648960" y="2464794"/>
          <a:ext cx="2476500" cy="13258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300" kern="1200" dirty="0"/>
            <a:t>AA, L, LK 54 TAHUN</a:t>
          </a:r>
          <a:endParaRPr lang="en-ID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300" kern="1200" dirty="0"/>
            <a:t>GB/P 59 TAHUN</a:t>
          </a:r>
          <a:endParaRPr lang="en-ID" sz="2300" kern="1200" dirty="0"/>
        </a:p>
      </dsp:txBody>
      <dsp:txXfrm>
        <a:off x="5648960" y="2464794"/>
        <a:ext cx="2476500" cy="13258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1F14-4AD8-430B-A286-2F323F712D90}">
      <dsp:nvSpPr>
        <dsp:cNvPr id="0" name=""/>
        <dsp:cNvSpPr/>
      </dsp:nvSpPr>
      <dsp:spPr>
        <a:xfrm>
          <a:off x="1355724" y="2201108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spc="-11" dirty="0">
              <a:solidFill>
                <a:srgbClr val="FF0000"/>
              </a:solidFill>
              <a:latin typeface="Arimo"/>
            </a:rPr>
            <a:t>2 kali masa </a:t>
          </a:r>
          <a:r>
            <a:rPr lang="id-ID" sz="2400" kern="1200" spc="-11" dirty="0">
              <a:solidFill>
                <a:srgbClr val="FF0000"/>
              </a:solidFill>
              <a:latin typeface="Arimo"/>
            </a:rPr>
            <a:t>t</a:t>
          </a:r>
          <a:r>
            <a:rPr lang="en-US" sz="2400" kern="1200" spc="-11" dirty="0" err="1">
              <a:solidFill>
                <a:srgbClr val="FF0000"/>
              </a:solidFill>
              <a:latin typeface="Arimo"/>
            </a:rPr>
            <a:t>ubel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</a:t>
          </a:r>
          <a:r>
            <a:rPr lang="en-US" sz="2400" kern="1200" spc="-11" dirty="0" err="1">
              <a:solidFill>
                <a:srgbClr val="FF0000"/>
              </a:solidFill>
              <a:latin typeface="Arimo"/>
            </a:rPr>
            <a:t>termasuk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 </a:t>
          </a:r>
          <a:r>
            <a:rPr lang="id-ID" sz="2400" kern="1200" spc="-11" dirty="0">
              <a:solidFill>
                <a:srgbClr val="FF0000"/>
              </a:solidFill>
              <a:latin typeface="Arimo"/>
            </a:rPr>
            <a:t>perpanjangan</a:t>
          </a:r>
          <a:endParaRPr lang="en-ID" sz="2400" kern="1200" dirty="0"/>
        </a:p>
      </dsp:txBody>
      <dsp:txXfrm>
        <a:off x="1761966" y="2201108"/>
        <a:ext cx="2132766" cy="1693518"/>
      </dsp:txXfrm>
    </dsp:sp>
    <dsp:sp modelId="{F2C93D52-8E62-4DE5-85F2-6308E837A925}">
      <dsp:nvSpPr>
        <dsp:cNvPr id="0" name=""/>
        <dsp:cNvSpPr/>
      </dsp:nvSpPr>
      <dsp:spPr>
        <a:xfrm>
          <a:off x="1587" y="152404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BEBAS TUGAS</a:t>
          </a:r>
          <a:endParaRPr lang="en-ID" sz="3200" kern="1200" dirty="0"/>
        </a:p>
      </dsp:txBody>
      <dsp:txXfrm>
        <a:off x="249473" y="1771926"/>
        <a:ext cx="1196899" cy="1196899"/>
      </dsp:txXfrm>
    </dsp:sp>
    <dsp:sp modelId="{812CC23D-FEFF-4E87-95B9-0B9D9EA18B2F}">
      <dsp:nvSpPr>
        <dsp:cNvPr id="0" name=""/>
        <dsp:cNvSpPr/>
      </dsp:nvSpPr>
      <dsp:spPr>
        <a:xfrm>
          <a:off x="5587404" y="2201108"/>
          <a:ext cx="2539007" cy="16935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kern="1200" spc="-11" dirty="0">
              <a:solidFill>
                <a:srgbClr val="FF0000"/>
              </a:solidFill>
              <a:latin typeface="Arimo"/>
            </a:rPr>
            <a:t>1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kali masa </a:t>
          </a:r>
          <a:r>
            <a:rPr lang="id-ID" sz="2400" kern="1200" spc="-11" dirty="0">
              <a:solidFill>
                <a:srgbClr val="FF0000"/>
              </a:solidFill>
              <a:latin typeface="Arimo"/>
            </a:rPr>
            <a:t>t</a:t>
          </a:r>
          <a:r>
            <a:rPr lang="en-US" sz="2400" kern="1200" spc="-11" dirty="0" err="1">
              <a:solidFill>
                <a:srgbClr val="FF0000"/>
              </a:solidFill>
              <a:latin typeface="Arimo"/>
            </a:rPr>
            <a:t>ubel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</a:t>
          </a:r>
          <a:r>
            <a:rPr lang="en-US" sz="2400" kern="1200" spc="-11" dirty="0" err="1">
              <a:solidFill>
                <a:srgbClr val="FF0000"/>
              </a:solidFill>
              <a:latin typeface="Arimo"/>
            </a:rPr>
            <a:t>termasuk</a:t>
          </a:r>
          <a:r>
            <a:rPr lang="en-US" sz="2400" kern="1200" spc="-11" dirty="0">
              <a:solidFill>
                <a:srgbClr val="FF0000"/>
              </a:solidFill>
              <a:latin typeface="Arimo"/>
            </a:rPr>
            <a:t>  </a:t>
          </a:r>
          <a:r>
            <a:rPr lang="id-ID" sz="2400" kern="1200" spc="-11" dirty="0">
              <a:solidFill>
                <a:srgbClr val="FF0000"/>
              </a:solidFill>
              <a:latin typeface="Arimo"/>
            </a:rPr>
            <a:t>perpanjangan</a:t>
          </a:r>
          <a:endParaRPr lang="en-ID" sz="2400" kern="1200" dirty="0"/>
        </a:p>
      </dsp:txBody>
      <dsp:txXfrm>
        <a:off x="5993645" y="2201108"/>
        <a:ext cx="2132766" cy="1693518"/>
      </dsp:txXfrm>
    </dsp:sp>
    <dsp:sp modelId="{DCFA8E6F-EE73-417A-8A3F-F9BECFB004B4}">
      <dsp:nvSpPr>
        <dsp:cNvPr id="0" name=""/>
        <dsp:cNvSpPr/>
      </dsp:nvSpPr>
      <dsp:spPr>
        <a:xfrm>
          <a:off x="4233267" y="1524040"/>
          <a:ext cx="1692671" cy="1692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TIDAK BEBAS TUGAS</a:t>
          </a:r>
          <a:endParaRPr lang="en-ID" sz="3200" kern="1200" dirty="0"/>
        </a:p>
      </dsp:txBody>
      <dsp:txXfrm>
        <a:off x="4481153" y="1771926"/>
        <a:ext cx="1196899" cy="119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24A97-23BB-4635-B399-F2E31F74286A}" type="datetimeFigureOut">
              <a:rPr lang="en-ID" smtClean="0"/>
              <a:t>23/02/2024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F5411-740A-4903-832C-FAE2CB12EDE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93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SAPADIA (Salam, </a:t>
            </a:r>
            <a:r>
              <a:rPr lang="en-US" dirty="0" err="1"/>
              <a:t>apresiasi</a:t>
            </a:r>
            <a:r>
              <a:rPr lang="en-US" dirty="0"/>
              <a:t>, </a:t>
            </a:r>
            <a:r>
              <a:rPr lang="en-US" dirty="0" err="1"/>
              <a:t>perkenalkan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atensi</a:t>
            </a:r>
            <a:r>
              <a:rPr lang="en-US" dirty="0"/>
              <a:t> (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dan </a:t>
            </a:r>
            <a:r>
              <a:rPr lang="en-US" dirty="0" err="1"/>
              <a:t>pujian</a:t>
            </a:r>
            <a:r>
              <a:rPr lang="en-US" dirty="0"/>
              <a:t>), </a:t>
            </a:r>
            <a:r>
              <a:rPr lang="en-US" dirty="0" err="1"/>
              <a:t>descripsi</a:t>
            </a:r>
            <a:r>
              <a:rPr lang="en-US" dirty="0"/>
              <a:t> acara)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Cek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….. </a:t>
            </a:r>
            <a:r>
              <a:rPr lang="en-US" dirty="0" err="1"/>
              <a:t>Abcdef</a:t>
            </a:r>
            <a:endParaRPr lang="en-US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5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407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632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007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69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558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56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529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183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236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37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808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32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953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476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9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006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072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548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485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01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82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4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72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721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83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93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Kasih note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F2899-C66F-4F76-B83C-3820F218BA2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36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CB3451D-8CA7-0E1E-19C8-D8D8C3C04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2790BDAC-5532-5B63-47D2-847B346CD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A6918CA2-EAF7-E896-6F7F-9B11B856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FFDD-4821-4DCA-865F-E42ABB8BDF22}" type="datetimeFigureOut">
              <a:rPr lang="id-ID" smtClean="0"/>
              <a:t>23/02/2024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3EF16740-F245-8514-1279-117B5261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44871514-6166-A546-F9F2-EAEB4BC1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A49B-F076-46E5-B03F-34AC87631E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358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E049302-2525-F522-604A-1C201708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7CB084D3-1B6E-8790-CDAE-E2154903E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3132013F-F192-3452-5090-957E96AF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FFDD-4821-4DCA-865F-E42ABB8BDF22}" type="datetimeFigureOut">
              <a:rPr lang="id-ID" smtClean="0"/>
              <a:t>23/02/2024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CD68B71-960F-E8F1-B013-6ED37601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AC4A89E-E694-47A7-7E55-4428D10F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A49B-F076-46E5-B03F-34AC87631E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839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C9192A75-4C0C-06BF-2FB3-2C16F6B8C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32AEC345-F471-D59E-3957-A71C7EB4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1817E39-C0C9-A474-4AFD-1FA73C1B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FFDD-4821-4DCA-865F-E42ABB8BDF22}" type="datetimeFigureOut">
              <a:rPr lang="id-ID" smtClean="0"/>
              <a:t>23/02/2024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3DE1BC13-57B6-F190-D359-33E99AC3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265495A-2201-5CA1-E984-7E9ED4E1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A49B-F076-46E5-B03F-34AC87631E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3705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37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5DE537B-5F17-19B6-5010-8B31D459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F3C08B2E-8E29-76BE-24C4-85C30E092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F77209E8-10A3-1361-9D51-320634DB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FFDD-4821-4DCA-865F-E42ABB8BDF22}" type="datetimeFigureOut">
              <a:rPr lang="id-ID" smtClean="0"/>
              <a:t>23/02/2024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EE9308E-4DCF-CD21-F4B8-4570A92A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24E4377B-9EFC-DE6B-1844-9A0F813A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A49B-F076-46E5-B03F-34AC87631E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511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734A97B-7F14-C51E-AF83-C5F2C3EB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E2EC8C1C-C7B2-6905-0B44-359EE6DEE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CBF4BD57-D88F-C77E-3EC3-9251A766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FFDD-4821-4DCA-865F-E42ABB8BDF22}" type="datetimeFigureOut">
              <a:rPr lang="id-ID" smtClean="0"/>
              <a:t>23/02/2024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FAD542D-F71B-AE8B-15BA-ABF326BA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E2A5DAEC-4779-DC96-0FA3-27B14727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A49B-F076-46E5-B03F-34AC87631E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733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E73D75D-2014-6419-752E-D47D2142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17D700F-0C0F-3BFF-9B2A-AEDE165CF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A8430490-CFE9-B32E-8BC6-72E2F1287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6744B90D-8728-8CC9-1E8D-4496F627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FFDD-4821-4DCA-865F-E42ABB8BDF22}" type="datetimeFigureOut">
              <a:rPr lang="id-ID" smtClean="0"/>
              <a:t>23/02/2024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550BF61D-1F76-6FCF-25B7-B6B4ED0F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79678897-B17E-C707-EA32-FC092AAF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A49B-F076-46E5-B03F-34AC87631E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903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E2AA55C-9755-A3EA-AAD6-74DDC713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BE431EF3-A117-3BC5-7713-A505977B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933BF26D-F683-7774-BAD5-C17DC704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447D79B6-DB87-9D0D-1B84-5BA8198A1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4655DAD4-4592-A5C2-41C9-D52937B7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E2872D90-469E-5BF4-4FCE-6CD5D272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FFDD-4821-4DCA-865F-E42ABB8BDF22}" type="datetimeFigureOut">
              <a:rPr lang="id-ID" smtClean="0"/>
              <a:t>23/02/2024</a:t>
            </a:fld>
            <a:endParaRPr lang="id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249D32E2-34C9-8ABE-E46F-6BC95FE3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2528441E-7869-0DF6-D0D4-7BC559F5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A49B-F076-46E5-B03F-34AC87631E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42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7116708-F8A0-5B63-437D-0E64CC23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5BB2DFCE-0CCB-B110-95B1-F94631FA9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FFDD-4821-4DCA-865F-E42ABB8BDF22}" type="datetimeFigureOut">
              <a:rPr lang="id-ID" smtClean="0"/>
              <a:t>23/02/2024</a:t>
            </a:fld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EA4CB068-575B-EEBC-2E5F-D5AFE94E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CFDA9FA8-F39B-681D-6BF4-9439EE99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A49B-F076-46E5-B03F-34AC87631E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176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797102D7-0B47-9141-74C2-7B78A15A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FFDD-4821-4DCA-865F-E42ABB8BDF22}" type="datetimeFigureOut">
              <a:rPr lang="id-ID" smtClean="0"/>
              <a:t>23/02/2024</a:t>
            </a:fld>
            <a:endParaRPr lang="id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A79203A5-066D-0487-9AED-FA75FB2F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4A8C20BE-BD1F-5A11-C8F2-3F3CDC4E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A49B-F076-46E5-B03F-34AC87631E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67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0291E90-704E-4FB5-6F18-767DA776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65CDF55-CD51-0D08-9D69-CF57DDBD0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495C988F-F608-D6BC-F85F-7D84B725D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C29C3A11-E903-1D39-6C00-24980193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FFDD-4821-4DCA-865F-E42ABB8BDF22}" type="datetimeFigureOut">
              <a:rPr lang="id-ID" smtClean="0"/>
              <a:t>23/02/2024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ED60D313-D6CE-7786-1C22-F9EFA5AA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EB19E492-B7BA-E9F3-6ED1-F747D24A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A49B-F076-46E5-B03F-34AC87631E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88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9C2B8AC-D1B3-39FD-2758-6259D6A9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F7D68A59-28D3-D03E-C404-7D2ADD32F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577D186A-1A72-F8EF-DE6E-5F33DD640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BB48004E-3742-5A76-EDAE-A9819770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FFDD-4821-4DCA-865F-E42ABB8BDF22}" type="datetimeFigureOut">
              <a:rPr lang="id-ID" smtClean="0"/>
              <a:t>23/02/2024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2D8E587A-86DF-E4B1-2CAA-C10464EB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B60F43F8-F45C-5D62-66DA-87D2C670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A49B-F076-46E5-B03F-34AC87631E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003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E65F5F5F-283B-0CEC-1672-CD7E87441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7647E414-D595-C0C0-894D-1F57037E2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A5B46B65-DEB5-6013-5783-FFB072403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FFDD-4821-4DCA-865F-E42ABB8BDF22}" type="datetimeFigureOut">
              <a:rPr lang="id-ID" smtClean="0"/>
              <a:t>23/02/2024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86C0AF25-4AD5-64D6-19E2-253D760B9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5FFE141F-4842-4C2A-AFB1-D94801F09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A49B-F076-46E5-B03F-34AC87631E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606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9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6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9.pn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7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9.png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8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9.png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9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9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9.png"/><Relationship Id="rId7" Type="http://schemas.openxmlformats.org/officeDocument/2006/relationships/diagramData" Target="../diagrams/data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0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9.png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image" Target="../media/image9.png"/><Relationship Id="rId7" Type="http://schemas.openxmlformats.org/officeDocument/2006/relationships/diagramData" Target="../diagrams/data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image" Target="../media/image9.png"/><Relationship Id="rId7" Type="http://schemas.openxmlformats.org/officeDocument/2006/relationships/diagramData" Target="../diagrams/data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3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image" Target="../media/image9.png"/><Relationship Id="rId7" Type="http://schemas.openxmlformats.org/officeDocument/2006/relationships/diagramData" Target="../diagrams/data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image" Target="../media/image9.png"/><Relationship Id="rId7" Type="http://schemas.openxmlformats.org/officeDocument/2006/relationships/diagramData" Target="../diagrams/data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5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image" Target="../media/image9.png"/><Relationship Id="rId7" Type="http://schemas.openxmlformats.org/officeDocument/2006/relationships/diagramData" Target="../diagrams/data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6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9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9.png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9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9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9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5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F808A-E491-4939-85AB-1C1417CB5D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3" b="27507"/>
          <a:stretch/>
        </p:blipFill>
        <p:spPr>
          <a:xfrm>
            <a:off x="10560925" y="841175"/>
            <a:ext cx="1485900" cy="700908"/>
          </a:xfrm>
          <a:prstGeom prst="rect">
            <a:avLst/>
          </a:prstGeom>
        </p:spPr>
      </p:pic>
      <p:pic>
        <p:nvPicPr>
          <p:cNvPr id="13" name="Gambar 12">
            <a:extLst>
              <a:ext uri="{FF2B5EF4-FFF2-40B4-BE49-F238E27FC236}">
                <a16:creationId xmlns:a16="http://schemas.microsoft.com/office/drawing/2014/main" id="{3D6000A3-B4CC-FCD3-5757-8B539355A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8768" y="1945539"/>
            <a:ext cx="5684524" cy="3966702"/>
          </a:xfrm>
          <a:prstGeom prst="rect">
            <a:avLst/>
          </a:prstGeom>
        </p:spPr>
      </p:pic>
      <p:sp>
        <p:nvSpPr>
          <p:cNvPr id="7" name="Kotak Teks 6">
            <a:extLst>
              <a:ext uri="{FF2B5EF4-FFF2-40B4-BE49-F238E27FC236}">
                <a16:creationId xmlns:a16="http://schemas.microsoft.com/office/drawing/2014/main" id="{F572A0CD-7E6B-B66A-5944-9133C5C1D5A1}"/>
              </a:ext>
            </a:extLst>
          </p:cNvPr>
          <p:cNvSpPr txBox="1"/>
          <p:nvPr/>
        </p:nvSpPr>
        <p:spPr>
          <a:xfrm>
            <a:off x="3181755" y="2726549"/>
            <a:ext cx="526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Thin" panose="00000300000000000000" pitchFamily="2" charset="0"/>
                <a:ea typeface="+mn-ea"/>
                <a:cs typeface="Poppins Thin" panose="00000300000000000000" pitchFamily="2" charset="0"/>
              </a:rPr>
              <a:t>PEMBERIAN TUGAS BELAJAR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BA4668-4FA6-4B58-874D-5221EDB822FD}"/>
              </a:ext>
            </a:extLst>
          </p:cNvPr>
          <p:cNvGrpSpPr/>
          <p:nvPr userDrawn="1"/>
        </p:nvGrpSpPr>
        <p:grpSpPr>
          <a:xfrm>
            <a:off x="145175" y="40084"/>
            <a:ext cx="11901650" cy="1022015"/>
            <a:chOff x="145175" y="51653"/>
            <a:chExt cx="11901650" cy="102201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F11F32-3904-41DF-A9D4-923B469ADD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B77FBE4-58AD-46C2-8F69-AE902D342D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C9FDC8F-D9E2-480C-A222-DB7DDC2B3AC9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29" name="Gambar 4">
                <a:extLst>
                  <a:ext uri="{FF2B5EF4-FFF2-40B4-BE49-F238E27FC236}">
                    <a16:creationId xmlns:a16="http://schemas.microsoft.com/office/drawing/2014/main" id="{CDB30C7B-8972-487E-AE03-FA7961DFA3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30" name="Kotak Teks 5">
                <a:extLst>
                  <a:ext uri="{FF2B5EF4-FFF2-40B4-BE49-F238E27FC236}">
                    <a16:creationId xmlns:a16="http://schemas.microsoft.com/office/drawing/2014/main" id="{3F564780-4D86-4743-98D6-266B2E9F3D91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31" name="Persegi Panjang: Sudut Lengkung 20">
                <a:extLst>
                  <a:ext uri="{FF2B5EF4-FFF2-40B4-BE49-F238E27FC236}">
                    <a16:creationId xmlns:a16="http://schemas.microsoft.com/office/drawing/2014/main" id="{E2AD4BEA-E69A-4257-BB96-E41836CDA78F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Kotak Teks 22">
                <a:extLst>
                  <a:ext uri="{FF2B5EF4-FFF2-40B4-BE49-F238E27FC236}">
                    <a16:creationId xmlns:a16="http://schemas.microsoft.com/office/drawing/2014/main" id="{B4D98147-CC81-469F-86C6-DEB3AB63D1E6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3517B21-9285-4BE0-8771-3282EC6D4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9" y="2823608"/>
            <a:ext cx="2495141" cy="122618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1FD885-5FCC-41BD-AFC9-26DB4AB61EF7}"/>
              </a:ext>
            </a:extLst>
          </p:cNvPr>
          <p:cNvCxnSpPr/>
          <p:nvPr/>
        </p:nvCxnSpPr>
        <p:spPr>
          <a:xfrm>
            <a:off x="3181755" y="2835038"/>
            <a:ext cx="0" cy="1242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otak Teks 6">
            <a:extLst>
              <a:ext uri="{FF2B5EF4-FFF2-40B4-BE49-F238E27FC236}">
                <a16:creationId xmlns:a16="http://schemas.microsoft.com/office/drawing/2014/main" id="{32C8B3AD-19E7-48DD-8219-3FF89B5304E3}"/>
              </a:ext>
            </a:extLst>
          </p:cNvPr>
          <p:cNvSpPr txBox="1"/>
          <p:nvPr/>
        </p:nvSpPr>
        <p:spPr>
          <a:xfrm>
            <a:off x="3167860" y="3189887"/>
            <a:ext cx="420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PNS KEMDIKBUDRISTEK</a:t>
            </a:r>
          </a:p>
        </p:txBody>
      </p:sp>
    </p:spTree>
    <p:extLst>
      <p:ext uri="{BB962C8B-B14F-4D97-AF65-F5344CB8AC3E}">
        <p14:creationId xmlns:p14="http://schemas.microsoft.com/office/powerpoint/2010/main" val="180535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10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6B8C41F-8439-411A-A346-430FC883F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547909"/>
              </p:ext>
            </p:extLst>
          </p:nvPr>
        </p:nvGraphicFramePr>
        <p:xfrm>
          <a:off x="-531392" y="1122506"/>
          <a:ext cx="7559513" cy="518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302294-26D9-402E-9B93-DCBD382928FC}"/>
              </a:ext>
            </a:extLst>
          </p:cNvPr>
          <p:cNvSpPr/>
          <p:nvPr/>
        </p:nvSpPr>
        <p:spPr>
          <a:xfrm>
            <a:off x="7792674" y="2062716"/>
            <a:ext cx="4047281" cy="3561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67" dirty="0">
                <a:solidFill>
                  <a:schemeClr val="bg1"/>
                </a:solidFill>
                <a:latin typeface="Arimo"/>
              </a:rPr>
              <a:t>AKREDITASI UNTUK PT DAN PRODI</a:t>
            </a:r>
            <a:r>
              <a:rPr lang="id-ID" sz="2400" spc="6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2400" spc="67" dirty="0">
                <a:solidFill>
                  <a:schemeClr val="bg1"/>
                </a:solidFill>
                <a:latin typeface="Arimo"/>
              </a:rPr>
              <a:t>MINIMAL B/ SANGAT BAIK </a:t>
            </a:r>
            <a:r>
              <a:rPr lang="id-ID" sz="2400" spc="67" dirty="0">
                <a:solidFill>
                  <a:schemeClr val="bg1"/>
                </a:solidFill>
                <a:latin typeface="Arimo"/>
              </a:rPr>
              <a:t>BAGI PT DALAM NEGERI</a:t>
            </a:r>
          </a:p>
          <a:p>
            <a:endParaRPr lang="id-ID" sz="2400" spc="67" dirty="0">
              <a:solidFill>
                <a:schemeClr val="bg1"/>
              </a:solidFill>
              <a:latin typeface="Arim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400" spc="67" dirty="0">
                <a:solidFill>
                  <a:schemeClr val="bg1"/>
                </a:solidFill>
                <a:latin typeface="Arimo"/>
              </a:rPr>
              <a:t>DIAKUI OLEH KEMDIKBUDRISTEK UNTUK PT LUAR NEGERI 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057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11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D523AB4-759C-48B9-88F5-5788B6247575}"/>
              </a:ext>
            </a:extLst>
          </p:cNvPr>
          <p:cNvSpPr/>
          <p:nvPr/>
        </p:nvSpPr>
        <p:spPr>
          <a:xfrm>
            <a:off x="400492" y="1299143"/>
            <a:ext cx="10173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JANGKA WAKTU</a:t>
            </a:r>
            <a:br>
              <a:rPr lang="id-ID" sz="2800" dirty="0"/>
            </a:br>
            <a:r>
              <a:rPr lang="id-ID" sz="2800" dirty="0"/>
              <a:t>(jika 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program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studi</a:t>
            </a:r>
            <a:r>
              <a:rPr lang="id-ID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tidak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menentukan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batas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waktu</a:t>
            </a:r>
            <a:r>
              <a:rPr lang="en-US" sz="28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</a:rPr>
              <a:t>normatif</a:t>
            </a:r>
            <a:r>
              <a:rPr lang="id-ID" sz="2800" dirty="0">
                <a:solidFill>
                  <a:srgbClr val="000000"/>
                </a:solidFill>
                <a:latin typeface="Arimo"/>
              </a:rPr>
              <a:t>)</a:t>
            </a:r>
            <a:endParaRPr lang="en-ID" sz="28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1060BBB-967B-471D-92CE-5A972BED2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207371"/>
              </p:ext>
            </p:extLst>
          </p:nvPr>
        </p:nvGraphicFramePr>
        <p:xfrm>
          <a:off x="1893510" y="14555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672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12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D523AB4-759C-48B9-88F5-5788B6247575}"/>
              </a:ext>
            </a:extLst>
          </p:cNvPr>
          <p:cNvSpPr/>
          <p:nvPr/>
        </p:nvSpPr>
        <p:spPr>
          <a:xfrm>
            <a:off x="400493" y="988120"/>
            <a:ext cx="10173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dirty="0"/>
              <a:t>BATAS USIA</a:t>
            </a:r>
            <a:endParaRPr lang="en-ID" sz="4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60F5CF-F781-4062-BF4D-E994C890755B}"/>
              </a:ext>
            </a:extLst>
          </p:cNvPr>
          <p:cNvSpPr/>
          <p:nvPr/>
        </p:nvSpPr>
        <p:spPr>
          <a:xfrm>
            <a:off x="400493" y="2864356"/>
            <a:ext cx="3422875" cy="160988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srgbClr val="FF0000"/>
                </a:solidFill>
              </a:rPr>
              <a:t>BELUM MEMASUKI USIA </a:t>
            </a:r>
            <a:endParaRPr lang="en-ID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Google Shape;3107;p68">
            <a:extLst>
              <a:ext uri="{FF2B5EF4-FFF2-40B4-BE49-F238E27FC236}">
                <a16:creationId xmlns:a16="http://schemas.microsoft.com/office/drawing/2014/main" id="{7C2DAA99-F13A-49B8-AFE5-1E34D820B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085292"/>
              </p:ext>
            </p:extLst>
          </p:nvPr>
        </p:nvGraphicFramePr>
        <p:xfrm>
          <a:off x="4082902" y="2624278"/>
          <a:ext cx="8109097" cy="305350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6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8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452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4E48AB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4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PELAKSANA</a:t>
                      </a:r>
                      <a:endParaRPr sz="24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2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JF KETERAMPILAN</a:t>
                      </a:r>
                      <a:endParaRPr sz="12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-ID" sz="24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JF AHLI PERTAMA MUDA</a:t>
                      </a:r>
                      <a:endParaRPr sz="24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4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JF AHLI MADYA</a:t>
                      </a:r>
                      <a:endParaRPr sz="24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4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JF AHLI UTAMA</a:t>
                      </a:r>
                      <a:endParaRPr sz="24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14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6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S1</a:t>
                      </a:r>
                      <a:endParaRPr sz="36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40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41</a:t>
                      </a:r>
                      <a:endParaRPr sz="40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40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41</a:t>
                      </a:r>
                      <a:endParaRPr sz="40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XX</a:t>
                      </a:r>
                      <a:endParaRPr sz="40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XX</a:t>
                      </a:r>
                      <a:endParaRPr sz="40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0" b="1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XX</a:t>
                      </a:r>
                      <a:endParaRPr sz="4000" b="1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14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6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S2</a:t>
                      </a:r>
                      <a:endParaRPr sz="36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40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47</a:t>
                      </a:r>
                      <a:endParaRPr sz="40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40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47</a:t>
                      </a:r>
                      <a:endParaRPr sz="40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40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47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40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49</a:t>
                      </a:r>
                      <a:endParaRPr sz="40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40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51</a:t>
                      </a:r>
                      <a:endParaRPr sz="40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94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13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D523AB4-759C-48B9-88F5-5788B6247575}"/>
              </a:ext>
            </a:extLst>
          </p:cNvPr>
          <p:cNvSpPr/>
          <p:nvPr/>
        </p:nvSpPr>
        <p:spPr>
          <a:xfrm>
            <a:off x="400493" y="988120"/>
            <a:ext cx="10173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dirty="0"/>
              <a:t>BATAS USIA PEGAWAI PELAJAR S3</a:t>
            </a:r>
            <a:endParaRPr lang="en-ID" sz="4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60F5CF-F781-4062-BF4D-E994C890755B}"/>
              </a:ext>
            </a:extLst>
          </p:cNvPr>
          <p:cNvSpPr/>
          <p:nvPr/>
        </p:nvSpPr>
        <p:spPr>
          <a:xfrm>
            <a:off x="182072" y="2022767"/>
            <a:ext cx="2242151" cy="14062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rgbClr val="FF0000"/>
                </a:solidFill>
              </a:rPr>
              <a:t>BELUM MEMASUKI USIA </a:t>
            </a:r>
            <a:endParaRPr lang="en-ID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Google Shape;3107;p68">
            <a:extLst>
              <a:ext uri="{FF2B5EF4-FFF2-40B4-BE49-F238E27FC236}">
                <a16:creationId xmlns:a16="http://schemas.microsoft.com/office/drawing/2014/main" id="{21F0F587-A510-44B8-9FB3-42A0A6373D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152141"/>
              </p:ext>
            </p:extLst>
          </p:nvPr>
        </p:nvGraphicFramePr>
        <p:xfrm>
          <a:off x="3305681" y="2281395"/>
          <a:ext cx="8012081" cy="29413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92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rgbClr val="4E48AB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0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 3 TAHUN</a:t>
                      </a:r>
                      <a:endParaRPr sz="20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0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4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0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TAHUN</a:t>
                      </a:r>
                      <a:endParaRPr sz="20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d-ID" sz="20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5 TAHUN</a:t>
                      </a:r>
                      <a:endParaRPr sz="20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0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6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0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TAHUN </a:t>
                      </a:r>
                      <a:endParaRPr sz="20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0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7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0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TAHUN</a:t>
                      </a:r>
                      <a:endParaRPr sz="20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PELAKSANA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JF  KETERAMPILAN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18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JF AHLI PERTAMA MUDA</a:t>
                      </a:r>
                      <a:endParaRPr sz="18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44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41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38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35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32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JF AHLI MADYA</a:t>
                      </a: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46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43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40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37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34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JF AHLI UTAMA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2000" b="1" dirty="0">
                          <a:solidFill>
                            <a:schemeClr val="lt1"/>
                          </a:solidFill>
                          <a:latin typeface="Balsamiq Sans"/>
                          <a:ea typeface="Balsamiq Sans"/>
                          <a:cs typeface="Balsamiq Sans"/>
                          <a:sym typeface="Balsamiq Sans"/>
                        </a:rPr>
                        <a:t>DOSEN AA,  L, LK</a:t>
                      </a:r>
                      <a:endParaRPr sz="2000" b="1" dirty="0">
                        <a:solidFill>
                          <a:schemeClr val="lt1"/>
                        </a:solidFill>
                        <a:latin typeface="Balsamiq Sans"/>
                        <a:ea typeface="Balsamiq Sans"/>
                        <a:cs typeface="Balsamiq Sans"/>
                        <a:sym typeface="Balsamiq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51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48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45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42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3200" b="1" dirty="0">
                          <a:solidFill>
                            <a:schemeClr val="dk1"/>
                          </a:solidFill>
                          <a:latin typeface="Inconsolata"/>
                          <a:ea typeface="Inconsolata"/>
                          <a:cs typeface="Inconsolata"/>
                          <a:sym typeface="Inconsolata"/>
                        </a:rPr>
                        <a:t>39</a:t>
                      </a:r>
                      <a:endParaRPr sz="3200" b="1" dirty="0">
                        <a:solidFill>
                          <a:schemeClr val="dk1"/>
                        </a:solidFill>
                        <a:latin typeface="Inconsolata"/>
                        <a:ea typeface="Inconsolata"/>
                        <a:cs typeface="Inconsolata"/>
                        <a:sym typeface="Inconsolata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6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14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D523AB4-759C-48B9-88F5-5788B6247575}"/>
              </a:ext>
            </a:extLst>
          </p:cNvPr>
          <p:cNvSpPr/>
          <p:nvPr/>
        </p:nvSpPr>
        <p:spPr>
          <a:xfrm>
            <a:off x="400493" y="988120"/>
            <a:ext cx="10173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dirty="0"/>
              <a:t>BATAS USIA</a:t>
            </a:r>
            <a:endParaRPr lang="en-ID" sz="4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60F5CF-F781-4062-BF4D-E994C890755B}"/>
              </a:ext>
            </a:extLst>
          </p:cNvPr>
          <p:cNvSpPr/>
          <p:nvPr/>
        </p:nvSpPr>
        <p:spPr>
          <a:xfrm>
            <a:off x="182072" y="2022767"/>
            <a:ext cx="2242151" cy="14062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rgbClr val="FF0000"/>
                </a:solidFill>
              </a:rPr>
              <a:t>BELUM MEMASUKI USIA </a:t>
            </a:r>
            <a:endParaRPr lang="en-ID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B939A1E-2874-4B46-8D6C-D5966574B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323251"/>
              </p:ext>
            </p:extLst>
          </p:nvPr>
        </p:nvGraphicFramePr>
        <p:xfrm>
          <a:off x="3083723" y="5363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6043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32587" y="112228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15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693;p43">
            <a:extLst>
              <a:ext uri="{FF2B5EF4-FFF2-40B4-BE49-F238E27FC236}">
                <a16:creationId xmlns:a16="http://schemas.microsoft.com/office/drawing/2014/main" id="{768E51D5-2102-4914-A1AD-9759F63167D6}"/>
              </a:ext>
            </a:extLst>
          </p:cNvPr>
          <p:cNvSpPr txBox="1">
            <a:spLocks/>
          </p:cNvSpPr>
          <p:nvPr/>
        </p:nvSpPr>
        <p:spPr>
          <a:xfrm>
            <a:off x="257763" y="1348892"/>
            <a:ext cx="988050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B8633-E50F-44FC-8CED-442FAB77EEC9}"/>
              </a:ext>
            </a:extLst>
          </p:cNvPr>
          <p:cNvSpPr/>
          <p:nvPr/>
        </p:nvSpPr>
        <p:spPr>
          <a:xfrm>
            <a:off x="130461" y="1376152"/>
            <a:ext cx="2240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Poppins ExtraBold Bold"/>
              </a:rPr>
              <a:t>IKATAN DINAS TUGAS BELAJAR DENGAN PEMBIAYAAN</a:t>
            </a:r>
            <a:endParaRPr lang="en-ID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B40EB0-2C00-4680-BA81-F63110F50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431976"/>
              </p:ext>
            </p:extLst>
          </p:nvPr>
        </p:nvGraphicFramePr>
        <p:xfrm>
          <a:off x="3330097" y="11342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7726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32587" y="112228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16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693;p43">
            <a:extLst>
              <a:ext uri="{FF2B5EF4-FFF2-40B4-BE49-F238E27FC236}">
                <a16:creationId xmlns:a16="http://schemas.microsoft.com/office/drawing/2014/main" id="{768E51D5-2102-4914-A1AD-9759F63167D6}"/>
              </a:ext>
            </a:extLst>
          </p:cNvPr>
          <p:cNvSpPr txBox="1">
            <a:spLocks/>
          </p:cNvSpPr>
          <p:nvPr/>
        </p:nvSpPr>
        <p:spPr>
          <a:xfrm>
            <a:off x="257763" y="1348892"/>
            <a:ext cx="988050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B556ED-1CEF-47D5-AC6E-66ED0C2CDAAE}"/>
              </a:ext>
            </a:extLst>
          </p:cNvPr>
          <p:cNvSpPr/>
          <p:nvPr/>
        </p:nvSpPr>
        <p:spPr>
          <a:xfrm>
            <a:off x="130461" y="1376152"/>
            <a:ext cx="4388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Poppins ExtraBold Bold"/>
              </a:rPr>
              <a:t>TUGAS BELAJAR BIAYA MANDIRI</a:t>
            </a:r>
            <a:endParaRPr lang="en-ID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033257-06B5-4E24-B36E-C9A8362EC9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529514"/>
              </p:ext>
            </p:extLst>
          </p:nvPr>
        </p:nvGraphicFramePr>
        <p:xfrm>
          <a:off x="2053736" y="719666"/>
          <a:ext cx="81062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5411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32587" y="112228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17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693;p43">
            <a:extLst>
              <a:ext uri="{FF2B5EF4-FFF2-40B4-BE49-F238E27FC236}">
                <a16:creationId xmlns:a16="http://schemas.microsoft.com/office/drawing/2014/main" id="{768E51D5-2102-4914-A1AD-9759F63167D6}"/>
              </a:ext>
            </a:extLst>
          </p:cNvPr>
          <p:cNvSpPr txBox="1">
            <a:spLocks/>
          </p:cNvSpPr>
          <p:nvPr/>
        </p:nvSpPr>
        <p:spPr>
          <a:xfrm>
            <a:off x="257763" y="1348892"/>
            <a:ext cx="988050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B556ED-1CEF-47D5-AC6E-66ED0C2CDAAE}"/>
              </a:ext>
            </a:extLst>
          </p:cNvPr>
          <p:cNvSpPr/>
          <p:nvPr/>
        </p:nvSpPr>
        <p:spPr>
          <a:xfrm>
            <a:off x="130461" y="1376152"/>
            <a:ext cx="2102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Poppins ExtraBold Bold"/>
              </a:rPr>
              <a:t>TUGAS BELAJAR</a:t>
            </a:r>
          </a:p>
          <a:p>
            <a:r>
              <a:rPr lang="id-ID" sz="2400" dirty="0">
                <a:latin typeface="Poppins ExtraBold Bold"/>
              </a:rPr>
              <a:t> BIAYA MANDIRI</a:t>
            </a:r>
            <a:endParaRPr lang="en-ID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BEAB17-CF72-4A7C-BC55-E378CF0E9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0853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8620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32587" y="112228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18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693;p43">
            <a:extLst>
              <a:ext uri="{FF2B5EF4-FFF2-40B4-BE49-F238E27FC236}">
                <a16:creationId xmlns:a16="http://schemas.microsoft.com/office/drawing/2014/main" id="{768E51D5-2102-4914-A1AD-9759F63167D6}"/>
              </a:ext>
            </a:extLst>
          </p:cNvPr>
          <p:cNvSpPr txBox="1">
            <a:spLocks/>
          </p:cNvSpPr>
          <p:nvPr/>
        </p:nvSpPr>
        <p:spPr>
          <a:xfrm>
            <a:off x="257763" y="1348892"/>
            <a:ext cx="988050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B8633-E50F-44FC-8CED-442FAB77EEC9}"/>
              </a:ext>
            </a:extLst>
          </p:cNvPr>
          <p:cNvSpPr/>
          <p:nvPr/>
        </p:nvSpPr>
        <p:spPr>
          <a:xfrm>
            <a:off x="130461" y="1376152"/>
            <a:ext cx="224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Poppins ExtraBold Bold"/>
              </a:rPr>
              <a:t>IKATAN DINAS TUGAS BELAJAR BIAYA MANDIRI</a:t>
            </a:r>
            <a:endParaRPr lang="en-ID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B40EB0-2C00-4680-BA81-F63110F50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503422"/>
              </p:ext>
            </p:extLst>
          </p:nvPr>
        </p:nvGraphicFramePr>
        <p:xfrm>
          <a:off x="3330097" y="11342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198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45175" y="400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19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D324BD1-7B71-4212-9FF4-E92FC04FB0B7}"/>
              </a:ext>
            </a:extLst>
          </p:cNvPr>
          <p:cNvSpPr/>
          <p:nvPr/>
        </p:nvSpPr>
        <p:spPr>
          <a:xfrm>
            <a:off x="5029764" y="1717879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penugasan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diberikan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oleh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pejabat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berwenang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kepada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PNS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melanjutkan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jenjang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setara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maupun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luar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negeri,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bukan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atas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biaya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sendiri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dan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meninggalkan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tugas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sehari-hari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PNS</a:t>
            </a:r>
            <a:endParaRPr lang="en-ID" sz="3200" dirty="0"/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F1923CB7-3535-4118-9476-64D332D04AE5}"/>
              </a:ext>
            </a:extLst>
          </p:cNvPr>
          <p:cNvSpPr/>
          <p:nvPr/>
        </p:nvSpPr>
        <p:spPr>
          <a:xfrm>
            <a:off x="1226384" y="1758592"/>
            <a:ext cx="3685858" cy="3912781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/>
              <a:t>TUGAS </a:t>
            </a:r>
          </a:p>
          <a:p>
            <a:pPr algn="ctr"/>
            <a:r>
              <a:rPr lang="id-ID" sz="4800" dirty="0"/>
              <a:t>BELAJAR </a:t>
            </a:r>
            <a:r>
              <a:rPr lang="id-ID" sz="2400" dirty="0"/>
              <a:t>(PERMENDIKNAS No. 48 TAHUN 2009)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271472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>
            <a:extLst>
              <a:ext uri="{FF2B5EF4-FFF2-40B4-BE49-F238E27FC236}">
                <a16:creationId xmlns:a16="http://schemas.microsoft.com/office/drawing/2014/main" id="{2828422D-CBF4-4566-9772-0B902256A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3" b="27507"/>
          <a:stretch/>
        </p:blipFill>
        <p:spPr>
          <a:xfrm>
            <a:off x="10575551" y="809928"/>
            <a:ext cx="1485900" cy="700908"/>
          </a:xfrm>
          <a:prstGeom prst="rect">
            <a:avLst/>
          </a:prstGeom>
        </p:spPr>
      </p:pic>
      <p:pic>
        <p:nvPicPr>
          <p:cNvPr id="90" name="Gambar 89">
            <a:extLst>
              <a:ext uri="{FF2B5EF4-FFF2-40B4-BE49-F238E27FC236}">
                <a16:creationId xmlns:a16="http://schemas.microsoft.com/office/drawing/2014/main" id="{AEBB7C0F-FAB8-8EF6-67A5-07FBDDD47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7582" y="270415"/>
            <a:ext cx="5003623" cy="4328977"/>
          </a:xfrm>
          <a:prstGeom prst="rect">
            <a:avLst/>
          </a:prstGeom>
        </p:spPr>
      </p:pic>
      <p:grpSp>
        <p:nvGrpSpPr>
          <p:cNvPr id="10" name="Grup 9">
            <a:extLst>
              <a:ext uri="{FF2B5EF4-FFF2-40B4-BE49-F238E27FC236}">
                <a16:creationId xmlns:a16="http://schemas.microsoft.com/office/drawing/2014/main" id="{E2DF27DE-920A-F3D5-0D6C-D4757BF903D3}"/>
              </a:ext>
            </a:extLst>
          </p:cNvPr>
          <p:cNvGrpSpPr/>
          <p:nvPr/>
        </p:nvGrpSpPr>
        <p:grpSpPr>
          <a:xfrm>
            <a:off x="2405950" y="965169"/>
            <a:ext cx="2967051" cy="1463125"/>
            <a:chOff x="2514080" y="850908"/>
            <a:chExt cx="2967051" cy="1463125"/>
          </a:xfrm>
        </p:grpSpPr>
        <p:grpSp>
          <p:nvGrpSpPr>
            <p:cNvPr id="13" name="Grup 12">
              <a:extLst>
                <a:ext uri="{FF2B5EF4-FFF2-40B4-BE49-F238E27FC236}">
                  <a16:creationId xmlns:a16="http://schemas.microsoft.com/office/drawing/2014/main" id="{416C0C28-28F2-2A80-9AA0-D12893979E59}"/>
                </a:ext>
              </a:extLst>
            </p:cNvPr>
            <p:cNvGrpSpPr/>
            <p:nvPr/>
          </p:nvGrpSpPr>
          <p:grpSpPr>
            <a:xfrm>
              <a:off x="2514080" y="868475"/>
              <a:ext cx="2967051" cy="1445558"/>
              <a:chOff x="2514080" y="868475"/>
              <a:chExt cx="2967051" cy="1445558"/>
            </a:xfrm>
          </p:grpSpPr>
          <p:grpSp>
            <p:nvGrpSpPr>
              <p:cNvPr id="25" name="Grup 24">
                <a:extLst>
                  <a:ext uri="{FF2B5EF4-FFF2-40B4-BE49-F238E27FC236}">
                    <a16:creationId xmlns:a16="http://schemas.microsoft.com/office/drawing/2014/main" id="{EAF19A9F-6F83-5C73-2FF0-B36A4382FF51}"/>
                  </a:ext>
                </a:extLst>
              </p:cNvPr>
              <p:cNvGrpSpPr/>
              <p:nvPr/>
            </p:nvGrpSpPr>
            <p:grpSpPr>
              <a:xfrm>
                <a:off x="2514080" y="868475"/>
                <a:ext cx="2967051" cy="1445558"/>
                <a:chOff x="2514080" y="868475"/>
                <a:chExt cx="2967051" cy="1445558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E5D3F9C-9EF5-55AD-AF41-87D9CBC5A95E}"/>
                    </a:ext>
                  </a:extLst>
                </p:cNvPr>
                <p:cNvSpPr/>
                <p:nvPr/>
              </p:nvSpPr>
              <p:spPr>
                <a:xfrm>
                  <a:off x="2514080" y="2194864"/>
                  <a:ext cx="119169" cy="1191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8" name="Grup 27">
                  <a:extLst>
                    <a:ext uri="{FF2B5EF4-FFF2-40B4-BE49-F238E27FC236}">
                      <a16:creationId xmlns:a16="http://schemas.microsoft.com/office/drawing/2014/main" id="{A3A35DAB-A5DD-A416-1D48-5C7236074A6F}"/>
                    </a:ext>
                  </a:extLst>
                </p:cNvPr>
                <p:cNvGrpSpPr/>
                <p:nvPr/>
              </p:nvGrpSpPr>
              <p:grpSpPr>
                <a:xfrm>
                  <a:off x="2573665" y="868475"/>
                  <a:ext cx="2907466" cy="1326389"/>
                  <a:chOff x="2573665" y="868475"/>
                  <a:chExt cx="2907466" cy="1326389"/>
                </a:xfrm>
              </p:grpSpPr>
              <p:grpSp>
                <p:nvGrpSpPr>
                  <p:cNvPr id="29" name="Grup 28">
                    <a:extLst>
                      <a:ext uri="{FF2B5EF4-FFF2-40B4-BE49-F238E27FC236}">
                        <a16:creationId xmlns:a16="http://schemas.microsoft.com/office/drawing/2014/main" id="{ACBF4F88-E5DE-B43F-7DCF-94805A1B5AE8}"/>
                      </a:ext>
                    </a:extLst>
                  </p:cNvPr>
                  <p:cNvGrpSpPr/>
                  <p:nvPr/>
                </p:nvGrpSpPr>
                <p:grpSpPr>
                  <a:xfrm>
                    <a:off x="2948940" y="868475"/>
                    <a:ext cx="2532191" cy="785244"/>
                    <a:chOff x="2948940" y="868475"/>
                    <a:chExt cx="2532191" cy="785244"/>
                  </a:xfrm>
                </p:grpSpPr>
                <p:pic>
                  <p:nvPicPr>
                    <p:cNvPr id="31" name="Gambar 30">
                      <a:extLst>
                        <a:ext uri="{FF2B5EF4-FFF2-40B4-BE49-F238E27FC236}">
                          <a16:creationId xmlns:a16="http://schemas.microsoft.com/office/drawing/2014/main" id="{3623C834-FB73-7D68-2073-71FE459DF3A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948940" y="868475"/>
                      <a:ext cx="2532191" cy="78524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A4E0FA99-EEEA-D941-7D8E-7FAA24D997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37003" y="916603"/>
                      <a:ext cx="688988" cy="6889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30" name="Konektor Lurus 29">
                    <a:extLst>
                      <a:ext uri="{FF2B5EF4-FFF2-40B4-BE49-F238E27FC236}">
                        <a16:creationId xmlns:a16="http://schemas.microsoft.com/office/drawing/2014/main" id="{8ED898A3-EDB4-1771-0B17-2D2695B33862}"/>
                      </a:ext>
                    </a:extLst>
                  </p:cNvPr>
                  <p:cNvCxnSpPr>
                    <a:stCxn id="27" idx="0"/>
                  </p:cNvCxnSpPr>
                  <p:nvPr/>
                </p:nvCxnSpPr>
                <p:spPr>
                  <a:xfrm flipV="1">
                    <a:off x="2573665" y="1605591"/>
                    <a:ext cx="540180" cy="589273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6" name="Gambar 25">
                <a:extLst>
                  <a:ext uri="{FF2B5EF4-FFF2-40B4-BE49-F238E27FC236}">
                    <a16:creationId xmlns:a16="http://schemas.microsoft.com/office/drawing/2014/main" id="{F1FFF8AF-065B-721E-8AF1-160480BEEB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3832" y="1033640"/>
                <a:ext cx="395329" cy="433587"/>
              </a:xfrm>
              <a:prstGeom prst="rect">
                <a:avLst/>
              </a:prstGeom>
            </p:spPr>
          </p:pic>
        </p:grpSp>
        <p:sp>
          <p:nvSpPr>
            <p:cNvPr id="17" name="Kotak Teks 16">
              <a:extLst>
                <a:ext uri="{FF2B5EF4-FFF2-40B4-BE49-F238E27FC236}">
                  <a16:creationId xmlns:a16="http://schemas.microsoft.com/office/drawing/2014/main" id="{E3558A7F-9EC0-1C7E-7FDD-BAAF53BD2AB3}"/>
                </a:ext>
              </a:extLst>
            </p:cNvPr>
            <p:cNvSpPr txBox="1"/>
            <p:nvPr/>
          </p:nvSpPr>
          <p:spPr>
            <a:xfrm>
              <a:off x="3650621" y="850908"/>
              <a:ext cx="18305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d-ID" sz="1600" dirty="0"/>
                <a:t>PERATURAN PRESIDEN NOMOR 12 TAHUN 1961</a:t>
              </a:r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C9420F5E-993E-BA09-FDFF-F270C41431E8}"/>
              </a:ext>
            </a:extLst>
          </p:cNvPr>
          <p:cNvGrpSpPr/>
          <p:nvPr/>
        </p:nvGrpSpPr>
        <p:grpSpPr>
          <a:xfrm>
            <a:off x="2877758" y="2131280"/>
            <a:ext cx="3308847" cy="904627"/>
            <a:chOff x="3113845" y="2006341"/>
            <a:chExt cx="3308847" cy="904627"/>
          </a:xfrm>
        </p:grpSpPr>
        <p:grpSp>
          <p:nvGrpSpPr>
            <p:cNvPr id="34" name="Grup 33">
              <a:extLst>
                <a:ext uri="{FF2B5EF4-FFF2-40B4-BE49-F238E27FC236}">
                  <a16:creationId xmlns:a16="http://schemas.microsoft.com/office/drawing/2014/main" id="{F817B2A9-2992-F5AC-FBA2-8D870AB33D17}"/>
                </a:ext>
              </a:extLst>
            </p:cNvPr>
            <p:cNvGrpSpPr/>
            <p:nvPr/>
          </p:nvGrpSpPr>
          <p:grpSpPr>
            <a:xfrm>
              <a:off x="3113845" y="2006341"/>
              <a:ext cx="3219030" cy="868673"/>
              <a:chOff x="3113845" y="2006341"/>
              <a:chExt cx="3219030" cy="868673"/>
            </a:xfrm>
          </p:grpSpPr>
          <p:grpSp>
            <p:nvGrpSpPr>
              <p:cNvPr id="39" name="Grup 38">
                <a:extLst>
                  <a:ext uri="{FF2B5EF4-FFF2-40B4-BE49-F238E27FC236}">
                    <a16:creationId xmlns:a16="http://schemas.microsoft.com/office/drawing/2014/main" id="{3B7ABFA1-448A-F44E-6EF5-5991B3E9E87A}"/>
                  </a:ext>
                </a:extLst>
              </p:cNvPr>
              <p:cNvGrpSpPr/>
              <p:nvPr/>
            </p:nvGrpSpPr>
            <p:grpSpPr>
              <a:xfrm>
                <a:off x="3113845" y="2006341"/>
                <a:ext cx="3219030" cy="868673"/>
                <a:chOff x="3113845" y="2006341"/>
                <a:chExt cx="3219030" cy="868673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95EC2A2-408B-C99B-D707-BDE4732A3A13}"/>
                    </a:ext>
                  </a:extLst>
                </p:cNvPr>
                <p:cNvSpPr/>
                <p:nvPr/>
              </p:nvSpPr>
              <p:spPr>
                <a:xfrm>
                  <a:off x="3113845" y="2755845"/>
                  <a:ext cx="119169" cy="1191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" name="Grup 41">
                  <a:extLst>
                    <a:ext uri="{FF2B5EF4-FFF2-40B4-BE49-F238E27FC236}">
                      <a16:creationId xmlns:a16="http://schemas.microsoft.com/office/drawing/2014/main" id="{B9345B23-129D-0479-F341-0DD29EABF77E}"/>
                    </a:ext>
                  </a:extLst>
                </p:cNvPr>
                <p:cNvGrpSpPr/>
                <p:nvPr/>
              </p:nvGrpSpPr>
              <p:grpSpPr>
                <a:xfrm>
                  <a:off x="3215562" y="2006341"/>
                  <a:ext cx="3117313" cy="785244"/>
                  <a:chOff x="3215562" y="2006341"/>
                  <a:chExt cx="3117313" cy="785244"/>
                </a:xfrm>
              </p:grpSpPr>
              <p:grpSp>
                <p:nvGrpSpPr>
                  <p:cNvPr id="43" name="Grup 42">
                    <a:extLst>
                      <a:ext uri="{FF2B5EF4-FFF2-40B4-BE49-F238E27FC236}">
                        <a16:creationId xmlns:a16="http://schemas.microsoft.com/office/drawing/2014/main" id="{FE29A24D-C714-8948-EDEE-DFF65A008D69}"/>
                      </a:ext>
                    </a:extLst>
                  </p:cNvPr>
                  <p:cNvGrpSpPr/>
                  <p:nvPr/>
                </p:nvGrpSpPr>
                <p:grpSpPr>
                  <a:xfrm>
                    <a:off x="3800684" y="2006341"/>
                    <a:ext cx="2532191" cy="785244"/>
                    <a:chOff x="2948940" y="868475"/>
                    <a:chExt cx="2532191" cy="785244"/>
                  </a:xfrm>
                </p:grpSpPr>
                <p:pic>
                  <p:nvPicPr>
                    <p:cNvPr id="45" name="Gambar 44">
                      <a:extLst>
                        <a:ext uri="{FF2B5EF4-FFF2-40B4-BE49-F238E27FC236}">
                          <a16:creationId xmlns:a16="http://schemas.microsoft.com/office/drawing/2014/main" id="{0A70637B-3AC1-BDF2-71C2-6B67AD153D1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948940" y="868475"/>
                      <a:ext cx="2532191" cy="78524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5C1F52F9-E33D-87AA-D119-D095AE8FE0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37003" y="916603"/>
                      <a:ext cx="688988" cy="6889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44" name="Konektor Lurus 43">
                    <a:extLst>
                      <a:ext uri="{FF2B5EF4-FFF2-40B4-BE49-F238E27FC236}">
                        <a16:creationId xmlns:a16="http://schemas.microsoft.com/office/drawing/2014/main" id="{31347632-968D-61F6-2420-F2D855E0D760}"/>
                      </a:ext>
                    </a:extLst>
                  </p:cNvPr>
                  <p:cNvCxnSpPr>
                    <a:cxnSpLocks/>
                    <a:stCxn id="41" idx="7"/>
                    <a:endCxn id="45" idx="1"/>
                  </p:cNvCxnSpPr>
                  <p:nvPr/>
                </p:nvCxnSpPr>
                <p:spPr>
                  <a:xfrm flipV="1">
                    <a:off x="3215562" y="2398963"/>
                    <a:ext cx="585122" cy="374334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40" name="Gambar 39">
                <a:extLst>
                  <a:ext uri="{FF2B5EF4-FFF2-40B4-BE49-F238E27FC236}">
                    <a16:creationId xmlns:a16="http://schemas.microsoft.com/office/drawing/2014/main" id="{0F0FD771-34BF-6DC9-E113-A36ABC4E4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2772" y="2168379"/>
                <a:ext cx="395329" cy="433587"/>
              </a:xfrm>
              <a:prstGeom prst="rect">
                <a:avLst/>
              </a:prstGeom>
            </p:spPr>
          </p:pic>
        </p:grpSp>
        <p:grpSp>
          <p:nvGrpSpPr>
            <p:cNvPr id="35" name="Grup 34">
              <a:extLst>
                <a:ext uri="{FF2B5EF4-FFF2-40B4-BE49-F238E27FC236}">
                  <a16:creationId xmlns:a16="http://schemas.microsoft.com/office/drawing/2014/main" id="{0DCE8210-59C1-9D1F-0E0D-B5EB23BF408D}"/>
                </a:ext>
              </a:extLst>
            </p:cNvPr>
            <p:cNvGrpSpPr/>
            <p:nvPr/>
          </p:nvGrpSpPr>
          <p:grpSpPr>
            <a:xfrm>
              <a:off x="4553944" y="2025587"/>
              <a:ext cx="1835831" cy="531895"/>
              <a:chOff x="3690482" y="881014"/>
              <a:chExt cx="1835831" cy="531895"/>
            </a:xfrm>
          </p:grpSpPr>
          <p:sp>
            <p:nvSpPr>
              <p:cNvPr id="37" name="Kotak Teks 36">
                <a:extLst>
                  <a:ext uri="{FF2B5EF4-FFF2-40B4-BE49-F238E27FC236}">
                    <a16:creationId xmlns:a16="http://schemas.microsoft.com/office/drawing/2014/main" id="{5AB62378-EFCB-30DA-2998-D6D4D6A881F5}"/>
                  </a:ext>
                </a:extLst>
              </p:cNvPr>
              <p:cNvSpPr txBox="1"/>
              <p:nvPr/>
            </p:nvSpPr>
            <p:spPr>
              <a:xfrm>
                <a:off x="3690482" y="881014"/>
                <a:ext cx="18305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831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Kotak Teks 37">
                <a:extLst>
                  <a:ext uri="{FF2B5EF4-FFF2-40B4-BE49-F238E27FC236}">
                    <a16:creationId xmlns:a16="http://schemas.microsoft.com/office/drawing/2014/main" id="{14D526ED-E123-2083-FD2E-BC70B7BE2CD6}"/>
                  </a:ext>
                </a:extLst>
              </p:cNvPr>
              <p:cNvSpPr txBox="1"/>
              <p:nvPr/>
            </p:nvSpPr>
            <p:spPr>
              <a:xfrm>
                <a:off x="3695803" y="1074355"/>
                <a:ext cx="18305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831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Kotak Teks 35">
              <a:extLst>
                <a:ext uri="{FF2B5EF4-FFF2-40B4-BE49-F238E27FC236}">
                  <a16:creationId xmlns:a16="http://schemas.microsoft.com/office/drawing/2014/main" id="{505075FC-57EA-E8E0-09FF-4587B4DE0903}"/>
                </a:ext>
              </a:extLst>
            </p:cNvPr>
            <p:cNvSpPr txBox="1"/>
            <p:nvPr/>
          </p:nvSpPr>
          <p:spPr>
            <a:xfrm>
              <a:off x="4592182" y="2079971"/>
              <a:ext cx="18305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id-ID" sz="1200" dirty="0"/>
                <a:t>KEPUTUSAN MENTERI PERTAMA NOMOR 224/MP/1961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rgbClr val="1831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up 59">
            <a:extLst>
              <a:ext uri="{FF2B5EF4-FFF2-40B4-BE49-F238E27FC236}">
                <a16:creationId xmlns:a16="http://schemas.microsoft.com/office/drawing/2014/main" id="{352AB12D-96CA-DA51-9C3C-99CA65797205}"/>
              </a:ext>
            </a:extLst>
          </p:cNvPr>
          <p:cNvGrpSpPr/>
          <p:nvPr/>
        </p:nvGrpSpPr>
        <p:grpSpPr>
          <a:xfrm>
            <a:off x="2923460" y="4430163"/>
            <a:ext cx="3292437" cy="785244"/>
            <a:chOff x="3128501" y="4282075"/>
            <a:chExt cx="3292437" cy="785244"/>
          </a:xfrm>
        </p:grpSpPr>
        <p:grpSp>
          <p:nvGrpSpPr>
            <p:cNvPr id="63" name="Grup 62">
              <a:extLst>
                <a:ext uri="{FF2B5EF4-FFF2-40B4-BE49-F238E27FC236}">
                  <a16:creationId xmlns:a16="http://schemas.microsoft.com/office/drawing/2014/main" id="{499EBC3B-19C1-FA9E-D845-026A91E07EB4}"/>
                </a:ext>
              </a:extLst>
            </p:cNvPr>
            <p:cNvGrpSpPr/>
            <p:nvPr/>
          </p:nvGrpSpPr>
          <p:grpSpPr>
            <a:xfrm>
              <a:off x="3128501" y="4282075"/>
              <a:ext cx="3292437" cy="785244"/>
              <a:chOff x="3128501" y="4282075"/>
              <a:chExt cx="3292437" cy="785244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8C422EF-F029-6E02-1409-A70F0074AA26}"/>
                  </a:ext>
                </a:extLst>
              </p:cNvPr>
              <p:cNvSpPr/>
              <p:nvPr/>
            </p:nvSpPr>
            <p:spPr>
              <a:xfrm>
                <a:off x="3128501" y="4365189"/>
                <a:ext cx="119169" cy="11916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6" name="Grup 65">
                <a:extLst>
                  <a:ext uri="{FF2B5EF4-FFF2-40B4-BE49-F238E27FC236}">
                    <a16:creationId xmlns:a16="http://schemas.microsoft.com/office/drawing/2014/main" id="{D9D420E5-88FE-3F0E-8480-AF52E6C94A18}"/>
                  </a:ext>
                </a:extLst>
              </p:cNvPr>
              <p:cNvGrpSpPr/>
              <p:nvPr/>
            </p:nvGrpSpPr>
            <p:grpSpPr>
              <a:xfrm>
                <a:off x="3230218" y="4282075"/>
                <a:ext cx="3190720" cy="785244"/>
                <a:chOff x="3230218" y="4282075"/>
                <a:chExt cx="3190720" cy="785244"/>
              </a:xfrm>
            </p:grpSpPr>
            <p:grpSp>
              <p:nvGrpSpPr>
                <p:cNvPr id="67" name="Grup 66">
                  <a:extLst>
                    <a:ext uri="{FF2B5EF4-FFF2-40B4-BE49-F238E27FC236}">
                      <a16:creationId xmlns:a16="http://schemas.microsoft.com/office/drawing/2014/main" id="{244B7631-11D7-E78D-493A-A73AAD51EA32}"/>
                    </a:ext>
                  </a:extLst>
                </p:cNvPr>
                <p:cNvGrpSpPr/>
                <p:nvPr/>
              </p:nvGrpSpPr>
              <p:grpSpPr>
                <a:xfrm>
                  <a:off x="3888747" y="4282075"/>
                  <a:ext cx="2532191" cy="785244"/>
                  <a:chOff x="2948940" y="868475"/>
                  <a:chExt cx="2532191" cy="785244"/>
                </a:xfrm>
              </p:grpSpPr>
              <p:pic>
                <p:nvPicPr>
                  <p:cNvPr id="69" name="Gambar 68">
                    <a:extLst>
                      <a:ext uri="{FF2B5EF4-FFF2-40B4-BE49-F238E27FC236}">
                        <a16:creationId xmlns:a16="http://schemas.microsoft.com/office/drawing/2014/main" id="{F08E1D60-C835-D6A2-8ABC-D08501B5B6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48940" y="868475"/>
                    <a:ext cx="2532191" cy="785244"/>
                  </a:xfrm>
                  <a:prstGeom prst="rect">
                    <a:avLst/>
                  </a:prstGeom>
                </p:spPr>
              </p:pic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5B1C9209-7CB6-9842-D690-A82F3B84A310}"/>
                      </a:ext>
                    </a:extLst>
                  </p:cNvPr>
                  <p:cNvSpPr/>
                  <p:nvPr/>
                </p:nvSpPr>
                <p:spPr>
                  <a:xfrm>
                    <a:off x="3037003" y="916603"/>
                    <a:ext cx="688988" cy="68898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68" name="Konektor Lurus 67">
                  <a:extLst>
                    <a:ext uri="{FF2B5EF4-FFF2-40B4-BE49-F238E27FC236}">
                      <a16:creationId xmlns:a16="http://schemas.microsoft.com/office/drawing/2014/main" id="{25B5A951-7A77-D5D5-2564-3E6880C562F4}"/>
                    </a:ext>
                  </a:extLst>
                </p:cNvPr>
                <p:cNvCxnSpPr>
                  <a:cxnSpLocks/>
                  <a:stCxn id="65" idx="5"/>
                  <a:endCxn id="69" idx="1"/>
                </p:cNvCxnSpPr>
                <p:nvPr/>
              </p:nvCxnSpPr>
              <p:spPr>
                <a:xfrm>
                  <a:off x="3230218" y="4466906"/>
                  <a:ext cx="658529" cy="20779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64" name="Gambar 63">
              <a:extLst>
                <a:ext uri="{FF2B5EF4-FFF2-40B4-BE49-F238E27FC236}">
                  <a16:creationId xmlns:a16="http://schemas.microsoft.com/office/drawing/2014/main" id="{28DB5499-3E39-4908-0B70-6B7B7D280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7896" y="4441604"/>
              <a:ext cx="395329" cy="433587"/>
            </a:xfrm>
            <a:prstGeom prst="rect">
              <a:avLst/>
            </a:prstGeom>
          </p:spPr>
        </p:pic>
      </p:grpSp>
      <p:grpSp>
        <p:nvGrpSpPr>
          <p:cNvPr id="71" name="Grup 70">
            <a:extLst>
              <a:ext uri="{FF2B5EF4-FFF2-40B4-BE49-F238E27FC236}">
                <a16:creationId xmlns:a16="http://schemas.microsoft.com/office/drawing/2014/main" id="{862588AD-CC54-8B90-16F4-9EBADB082602}"/>
              </a:ext>
            </a:extLst>
          </p:cNvPr>
          <p:cNvGrpSpPr/>
          <p:nvPr/>
        </p:nvGrpSpPr>
        <p:grpSpPr>
          <a:xfrm>
            <a:off x="2387330" y="4362460"/>
            <a:ext cx="4301384" cy="1969573"/>
            <a:chOff x="2623417" y="4237521"/>
            <a:chExt cx="4301384" cy="1969573"/>
          </a:xfrm>
        </p:grpSpPr>
        <p:grpSp>
          <p:nvGrpSpPr>
            <p:cNvPr id="72" name="Grup 71">
              <a:extLst>
                <a:ext uri="{FF2B5EF4-FFF2-40B4-BE49-F238E27FC236}">
                  <a16:creationId xmlns:a16="http://schemas.microsoft.com/office/drawing/2014/main" id="{97B00704-E6AF-E393-B220-040806AF01B6}"/>
                </a:ext>
              </a:extLst>
            </p:cNvPr>
            <p:cNvGrpSpPr/>
            <p:nvPr/>
          </p:nvGrpSpPr>
          <p:grpSpPr>
            <a:xfrm>
              <a:off x="2623417" y="4919925"/>
              <a:ext cx="2945777" cy="1287169"/>
              <a:chOff x="2623417" y="4919925"/>
              <a:chExt cx="2945777" cy="1287169"/>
            </a:xfrm>
          </p:grpSpPr>
          <p:grpSp>
            <p:nvGrpSpPr>
              <p:cNvPr id="75" name="Grup 74">
                <a:extLst>
                  <a:ext uri="{FF2B5EF4-FFF2-40B4-BE49-F238E27FC236}">
                    <a16:creationId xmlns:a16="http://schemas.microsoft.com/office/drawing/2014/main" id="{4588676A-998D-2335-D072-149B6C873B26}"/>
                  </a:ext>
                </a:extLst>
              </p:cNvPr>
              <p:cNvGrpSpPr/>
              <p:nvPr/>
            </p:nvGrpSpPr>
            <p:grpSpPr>
              <a:xfrm>
                <a:off x="2623417" y="4919925"/>
                <a:ext cx="2945777" cy="1287169"/>
                <a:chOff x="2623417" y="4919925"/>
                <a:chExt cx="2945777" cy="1287169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189F4EE8-9D20-B382-4193-3677C467C876}"/>
                    </a:ext>
                  </a:extLst>
                </p:cNvPr>
                <p:cNvSpPr/>
                <p:nvPr/>
              </p:nvSpPr>
              <p:spPr>
                <a:xfrm>
                  <a:off x="2623417" y="4919925"/>
                  <a:ext cx="119169" cy="1191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8" name="Grup 77">
                  <a:extLst>
                    <a:ext uri="{FF2B5EF4-FFF2-40B4-BE49-F238E27FC236}">
                      <a16:creationId xmlns:a16="http://schemas.microsoft.com/office/drawing/2014/main" id="{0B59C55D-9282-3ACB-7417-38584747C51C}"/>
                    </a:ext>
                  </a:extLst>
                </p:cNvPr>
                <p:cNvGrpSpPr/>
                <p:nvPr/>
              </p:nvGrpSpPr>
              <p:grpSpPr>
                <a:xfrm>
                  <a:off x="2725134" y="5021642"/>
                  <a:ext cx="2844060" cy="1185452"/>
                  <a:chOff x="2725134" y="5021642"/>
                  <a:chExt cx="2844060" cy="1185452"/>
                </a:xfrm>
              </p:grpSpPr>
              <p:grpSp>
                <p:nvGrpSpPr>
                  <p:cNvPr id="79" name="Grup 78">
                    <a:extLst>
                      <a:ext uri="{FF2B5EF4-FFF2-40B4-BE49-F238E27FC236}">
                        <a16:creationId xmlns:a16="http://schemas.microsoft.com/office/drawing/2014/main" id="{67A616A5-587B-4942-780E-C1FD04C891BB}"/>
                      </a:ext>
                    </a:extLst>
                  </p:cNvPr>
                  <p:cNvGrpSpPr/>
                  <p:nvPr/>
                </p:nvGrpSpPr>
                <p:grpSpPr>
                  <a:xfrm>
                    <a:off x="3037003" y="5421850"/>
                    <a:ext cx="2532191" cy="785244"/>
                    <a:chOff x="2948940" y="868475"/>
                    <a:chExt cx="2532191" cy="785244"/>
                  </a:xfrm>
                </p:grpSpPr>
                <p:pic>
                  <p:nvPicPr>
                    <p:cNvPr id="81" name="Gambar 80">
                      <a:extLst>
                        <a:ext uri="{FF2B5EF4-FFF2-40B4-BE49-F238E27FC236}">
                          <a16:creationId xmlns:a16="http://schemas.microsoft.com/office/drawing/2014/main" id="{C896C4E7-0DDB-D6E9-2A1D-88F12AEC0FA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948940" y="868475"/>
                      <a:ext cx="2532191" cy="78524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5853886E-EF13-CB1C-384D-3FDDB9A71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37003" y="916603"/>
                      <a:ext cx="688988" cy="6889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0" name="Konektor Lurus 79">
                    <a:extLst>
                      <a:ext uri="{FF2B5EF4-FFF2-40B4-BE49-F238E27FC236}">
                        <a16:creationId xmlns:a16="http://schemas.microsoft.com/office/drawing/2014/main" id="{148F3D26-BD94-7927-3A4B-B47A4083A8A1}"/>
                      </a:ext>
                    </a:extLst>
                  </p:cNvPr>
                  <p:cNvCxnSpPr>
                    <a:cxnSpLocks/>
                    <a:stCxn id="77" idx="5"/>
                  </p:cNvCxnSpPr>
                  <p:nvPr/>
                </p:nvCxnSpPr>
                <p:spPr>
                  <a:xfrm>
                    <a:off x="2725134" y="5021642"/>
                    <a:ext cx="420209" cy="533284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76" name="Gambar 75">
                <a:extLst>
                  <a:ext uri="{FF2B5EF4-FFF2-40B4-BE49-F238E27FC236}">
                    <a16:creationId xmlns:a16="http://schemas.microsoft.com/office/drawing/2014/main" id="{4B6F1BAC-D7BD-50A0-4CE4-442F830CE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5291" y="5597678"/>
                <a:ext cx="395329" cy="433587"/>
              </a:xfrm>
              <a:prstGeom prst="rect">
                <a:avLst/>
              </a:prstGeom>
            </p:spPr>
          </p:pic>
        </p:grpSp>
        <p:sp>
          <p:nvSpPr>
            <p:cNvPr id="73" name="Kotak Teks 72">
              <a:extLst>
                <a:ext uri="{FF2B5EF4-FFF2-40B4-BE49-F238E27FC236}">
                  <a16:creationId xmlns:a16="http://schemas.microsoft.com/office/drawing/2014/main" id="{48EF1690-B98F-1865-DB06-6E7328520246}"/>
                </a:ext>
              </a:extLst>
            </p:cNvPr>
            <p:cNvSpPr txBox="1"/>
            <p:nvPr/>
          </p:nvSpPr>
          <p:spPr>
            <a:xfrm>
              <a:off x="4623734" y="4237521"/>
              <a:ext cx="2301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400" dirty="0"/>
                <a:t>PERATURAN MENTERI PENDIDIKAN, KEBUDAYAAN, RISET, DAN TEKNOLOGI NOMOR 27 TAHUN 2022</a:t>
              </a:r>
            </a:p>
          </p:txBody>
        </p:sp>
      </p:grpSp>
      <p:grpSp>
        <p:nvGrpSpPr>
          <p:cNvPr id="83" name="Grup 82">
            <a:extLst>
              <a:ext uri="{FF2B5EF4-FFF2-40B4-BE49-F238E27FC236}">
                <a16:creationId xmlns:a16="http://schemas.microsoft.com/office/drawing/2014/main" id="{B07074BF-0CE6-966B-298A-DEC249E3983A}"/>
              </a:ext>
            </a:extLst>
          </p:cNvPr>
          <p:cNvGrpSpPr/>
          <p:nvPr/>
        </p:nvGrpSpPr>
        <p:grpSpPr>
          <a:xfrm>
            <a:off x="-77851" y="2148002"/>
            <a:ext cx="3223261" cy="3223261"/>
            <a:chOff x="158236" y="2023063"/>
            <a:chExt cx="3223261" cy="3223261"/>
          </a:xfrm>
        </p:grpSpPr>
        <p:grpSp>
          <p:nvGrpSpPr>
            <p:cNvPr id="84" name="Grup 83">
              <a:extLst>
                <a:ext uri="{FF2B5EF4-FFF2-40B4-BE49-F238E27FC236}">
                  <a16:creationId xmlns:a16="http://schemas.microsoft.com/office/drawing/2014/main" id="{C909D2CB-E37F-E509-BB8D-A1FAD63592C1}"/>
                </a:ext>
              </a:extLst>
            </p:cNvPr>
            <p:cNvGrpSpPr/>
            <p:nvPr/>
          </p:nvGrpSpPr>
          <p:grpSpPr>
            <a:xfrm>
              <a:off x="370327" y="2235154"/>
              <a:ext cx="2799081" cy="2799081"/>
              <a:chOff x="370327" y="2235154"/>
              <a:chExt cx="2799081" cy="2799081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AEC44D9-85BB-D719-80FF-2B06C38B15B9}"/>
                  </a:ext>
                </a:extLst>
              </p:cNvPr>
              <p:cNvSpPr/>
              <p:nvPr/>
            </p:nvSpPr>
            <p:spPr>
              <a:xfrm>
                <a:off x="370327" y="2235154"/>
                <a:ext cx="2799081" cy="2799081"/>
              </a:xfrm>
              <a:prstGeom prst="ellipse">
                <a:avLst/>
              </a:prstGeom>
              <a:solidFill>
                <a:srgbClr val="5559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3475F7-40C7-4643-422B-555AA09147C8}"/>
                  </a:ext>
                </a:extLst>
              </p:cNvPr>
              <p:cNvSpPr/>
              <p:nvPr/>
            </p:nvSpPr>
            <p:spPr>
              <a:xfrm>
                <a:off x="616707" y="2493315"/>
                <a:ext cx="2306320" cy="230632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1000">
                    <a:srgbClr val="E4E5E9"/>
                  </a:gs>
                  <a:gs pos="68000">
                    <a:srgbClr val="908F91"/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5" name="Busur 84">
              <a:extLst>
                <a:ext uri="{FF2B5EF4-FFF2-40B4-BE49-F238E27FC236}">
                  <a16:creationId xmlns:a16="http://schemas.microsoft.com/office/drawing/2014/main" id="{FFC167E2-AE1B-0CDB-D3CB-5E9860758B3F}"/>
                </a:ext>
              </a:extLst>
            </p:cNvPr>
            <p:cNvSpPr/>
            <p:nvPr/>
          </p:nvSpPr>
          <p:spPr>
            <a:xfrm>
              <a:off x="158236" y="2023063"/>
              <a:ext cx="3223261" cy="3223261"/>
            </a:xfrm>
            <a:prstGeom prst="arc">
              <a:avLst>
                <a:gd name="adj1" fmla="val 16834755"/>
                <a:gd name="adj2" fmla="val 455423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Kotak Teks 85">
              <a:extLst>
                <a:ext uri="{FF2B5EF4-FFF2-40B4-BE49-F238E27FC236}">
                  <a16:creationId xmlns:a16="http://schemas.microsoft.com/office/drawing/2014/main" id="{AE2B9965-D08B-BC9B-32FD-E3D7188B8662}"/>
                </a:ext>
              </a:extLst>
            </p:cNvPr>
            <p:cNvSpPr txBox="1"/>
            <p:nvPr/>
          </p:nvSpPr>
          <p:spPr>
            <a:xfrm>
              <a:off x="722135" y="3198924"/>
              <a:ext cx="2002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8315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DASAR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2400" b="1" dirty="0">
                  <a:solidFill>
                    <a:srgbClr val="183153"/>
                  </a:solidFill>
                  <a:latin typeface="Calibri" panose="020F0502020204030204"/>
                </a:rPr>
                <a:t>HUKUM </a:t>
              </a:r>
              <a:endPara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18315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1" name="Kotak Teks 90">
            <a:extLst>
              <a:ext uri="{FF2B5EF4-FFF2-40B4-BE49-F238E27FC236}">
                <a16:creationId xmlns:a16="http://schemas.microsoft.com/office/drawing/2014/main" id="{F701B663-EAA9-D6AA-58A7-D33316AFBCDF}"/>
              </a:ext>
            </a:extLst>
          </p:cNvPr>
          <p:cNvSpPr txBox="1"/>
          <p:nvPr/>
        </p:nvSpPr>
        <p:spPr>
          <a:xfrm>
            <a:off x="7201141" y="4836083"/>
            <a:ext cx="5003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Setiap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Pegawai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memiliki</a:t>
            </a:r>
            <a:r>
              <a:rPr lang="id-ID" sz="2000" dirty="0">
                <a:solidFill>
                  <a:prstClr val="black"/>
                </a:solidFill>
                <a:latin typeface="Calibri" panose="020F0502020204030204"/>
              </a:rPr>
              <a:t> hak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pengembangan kompetensi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Bangkom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PNS min 20 JP/t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ahun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1BF8C59-2B31-4F07-882D-940584EB79E0}"/>
              </a:ext>
            </a:extLst>
          </p:cNvPr>
          <p:cNvGrpSpPr/>
          <p:nvPr/>
        </p:nvGrpSpPr>
        <p:grpSpPr>
          <a:xfrm>
            <a:off x="0" y="40084"/>
            <a:ext cx="12192000" cy="6834143"/>
            <a:chOff x="0" y="40084"/>
            <a:chExt cx="12192000" cy="683414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1C23FA4-B430-4F66-A241-EC991ECCBAE2}"/>
                </a:ext>
              </a:extLst>
            </p:cNvPr>
            <p:cNvGrpSpPr/>
            <p:nvPr/>
          </p:nvGrpSpPr>
          <p:grpSpPr>
            <a:xfrm>
              <a:off x="0" y="40084"/>
              <a:ext cx="12192000" cy="6834143"/>
              <a:chOff x="0" y="51653"/>
              <a:chExt cx="12192000" cy="6834143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39FAF0F-5E7D-4719-A694-BB740D954837}"/>
                  </a:ext>
                </a:extLst>
              </p:cNvPr>
              <p:cNvSpPr/>
              <p:nvPr userDrawn="1"/>
            </p:nvSpPr>
            <p:spPr>
              <a:xfrm>
                <a:off x="0" y="6379434"/>
                <a:ext cx="12192000" cy="506362"/>
              </a:xfrm>
              <a:prstGeom prst="rect">
                <a:avLst/>
              </a:prstGeom>
              <a:solidFill>
                <a:srgbClr val="1F38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32E7C28D-23EB-4A0E-B9D2-F34365401EFE}"/>
                  </a:ext>
                </a:extLst>
              </p:cNvPr>
              <p:cNvGrpSpPr/>
              <p:nvPr userDrawn="1"/>
            </p:nvGrpSpPr>
            <p:grpSpPr>
              <a:xfrm>
                <a:off x="145175" y="51653"/>
                <a:ext cx="11901650" cy="1022015"/>
                <a:chOff x="145175" y="51653"/>
                <a:chExt cx="11901650" cy="1022015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B5448092-D8EE-4BA3-86C6-6B6C0D921CA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04704" y="51653"/>
                  <a:ext cx="1842121" cy="700908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B9F612A3-92B9-43ED-B1FB-D2FE06F05A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07004" y="219497"/>
                  <a:ext cx="1064717" cy="523232"/>
                </a:xfrm>
                <a:prstGeom prst="rect">
                  <a:avLst/>
                </a:prstGeom>
              </p:spPr>
            </p:pic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1652E729-62A9-4F88-ABE7-8CF08A2B3163}"/>
                    </a:ext>
                  </a:extLst>
                </p:cNvPr>
                <p:cNvGrpSpPr/>
                <p:nvPr userDrawn="1"/>
              </p:nvGrpSpPr>
              <p:grpSpPr>
                <a:xfrm>
                  <a:off x="145175" y="175636"/>
                  <a:ext cx="5666091" cy="898032"/>
                  <a:chOff x="145175" y="175636"/>
                  <a:chExt cx="5666091" cy="898032"/>
                </a:xfrm>
              </p:grpSpPr>
              <p:pic>
                <p:nvPicPr>
                  <p:cNvPr id="102" name="Gambar 4">
                    <a:extLst>
                      <a:ext uri="{FF2B5EF4-FFF2-40B4-BE49-F238E27FC236}">
                        <a16:creationId xmlns:a16="http://schemas.microsoft.com/office/drawing/2014/main" id="{00E93905-C30F-429D-97F5-FB4601AA869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5175" y="225385"/>
                    <a:ext cx="848283" cy="848283"/>
                  </a:xfrm>
                  <a:prstGeom prst="rect">
                    <a:avLst/>
                  </a:prstGeom>
                </p:spPr>
              </p:pic>
              <p:sp>
                <p:nvSpPr>
                  <p:cNvPr id="103" name="Kotak Teks 5">
                    <a:extLst>
                      <a:ext uri="{FF2B5EF4-FFF2-40B4-BE49-F238E27FC236}">
                        <a16:creationId xmlns:a16="http://schemas.microsoft.com/office/drawing/2014/main" id="{F26B9499-8870-4676-B6D1-4D92199EA388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34466" y="175636"/>
                    <a:ext cx="4876800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+mn-ea"/>
                        <a:cs typeface="Poppins SemiBold" panose="00000700000000000000" pitchFamily="2" charset="0"/>
                      </a:rPr>
                      <a:t>BIRO SUMBER DAYA MANUSIA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+mn-ea"/>
                        <a:cs typeface="Poppins SemiBold" panose="00000700000000000000" pitchFamily="2" charset="0"/>
                      </a:rPr>
                      <a:t>KEMENTERIAN PENDIDIKAN, KEBUDAYAAN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badi" panose="020B0604020104020204" pitchFamily="34" charset="0"/>
                        <a:ea typeface="+mn-ea"/>
                        <a:cs typeface="Poppins SemiBold" panose="00000700000000000000" pitchFamily="2" charset="0"/>
                      </a:rPr>
                      <a:t>RISET DAN TEKNOLOGI</a:t>
                    </a:r>
                    <a:endParaRPr kumimoji="0" lang="id-ID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badi" panose="020B0604020104020204" pitchFamily="34" charset="0"/>
                      <a:ea typeface="+mn-ea"/>
                      <a:cs typeface="Poppins SemiBold" panose="00000700000000000000" pitchFamily="2" charset="0"/>
                    </a:endParaRPr>
                  </a:p>
                </p:txBody>
              </p:sp>
              <p:sp>
                <p:nvSpPr>
                  <p:cNvPr id="104" name="Persegi Panjang: Sudut Lengkung 20">
                    <a:extLst>
                      <a:ext uri="{FF2B5EF4-FFF2-40B4-BE49-F238E27FC236}">
                        <a16:creationId xmlns:a16="http://schemas.microsoft.com/office/drawing/2014/main" id="{270A829A-385C-4391-B06B-6BDFF5F98E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13733" y="807425"/>
                    <a:ext cx="1826467" cy="207251"/>
                  </a:xfrm>
                  <a:prstGeom prst="round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obliqueTopRight"/>
                      <a:lightRig rig="threePt" dir="t"/>
                    </a:scene3d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884FD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Kotak Teks 22">
                    <a:extLst>
                      <a:ext uri="{FF2B5EF4-FFF2-40B4-BE49-F238E27FC236}">
                        <a16:creationId xmlns:a16="http://schemas.microsoft.com/office/drawing/2014/main" id="{148DC4FE-8FE5-4C5A-B2DA-16CE2B5BC4C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874237" y="774721"/>
                    <a:ext cx="2087883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https://sdm.kemdikbud.go.id</a:t>
                    </a:r>
                    <a:endParaRPr kumimoji="0" lang="id-ID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97" name="Gambar 4">
                <a:extLst>
                  <a:ext uri="{FF2B5EF4-FFF2-40B4-BE49-F238E27FC236}">
                    <a16:creationId xmlns:a16="http://schemas.microsoft.com/office/drawing/2014/main" id="{8781A0B4-E307-4AD7-98E5-8895A14FEE4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6441" y="6453828"/>
                <a:ext cx="345600" cy="345600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F4637A0-7A11-477B-BCD7-B25E496D7D84}"/>
                  </a:ext>
                </a:extLst>
              </p:cNvPr>
              <p:cNvSpPr txBox="1"/>
              <p:nvPr userDrawn="1"/>
            </p:nvSpPr>
            <p:spPr>
              <a:xfrm>
                <a:off x="7756775" y="6484314"/>
                <a:ext cx="40725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Kementerian Pendidikan,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Kebudayaan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Riset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, dan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Teknologi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   |</a:t>
                </a:r>
                <a:endParaRPr kumimoji="0" lang="en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94" name="Slide Number Placeholder 7">
              <a:extLst>
                <a:ext uri="{FF2B5EF4-FFF2-40B4-BE49-F238E27FC236}">
                  <a16:creationId xmlns:a16="http://schemas.microsoft.com/office/drawing/2014/main" id="{708051EA-C94D-4395-9217-CE627B18EC2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Kotak Teks 48">
            <a:extLst>
              <a:ext uri="{FF2B5EF4-FFF2-40B4-BE49-F238E27FC236}">
                <a16:creationId xmlns:a16="http://schemas.microsoft.com/office/drawing/2014/main" id="{D25C60D7-7923-42B2-891A-CB7A6B3C86A9}"/>
              </a:ext>
            </a:extLst>
          </p:cNvPr>
          <p:cNvSpPr txBox="1"/>
          <p:nvPr/>
        </p:nvSpPr>
        <p:spPr>
          <a:xfrm>
            <a:off x="3509521" y="5629708"/>
            <a:ext cx="193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sz="1200" dirty="0"/>
              <a:t>PERATURAN SEKRETARIS JENDERAL NOMOR 3 TAHUN 2023</a:t>
            </a:r>
          </a:p>
        </p:txBody>
      </p:sp>
      <p:grpSp>
        <p:nvGrpSpPr>
          <p:cNvPr id="110" name="Grup 28">
            <a:extLst>
              <a:ext uri="{FF2B5EF4-FFF2-40B4-BE49-F238E27FC236}">
                <a16:creationId xmlns:a16="http://schemas.microsoft.com/office/drawing/2014/main" id="{61BC243A-F57D-463B-894B-44903E0E7C6C}"/>
              </a:ext>
            </a:extLst>
          </p:cNvPr>
          <p:cNvGrpSpPr/>
          <p:nvPr/>
        </p:nvGrpSpPr>
        <p:grpSpPr>
          <a:xfrm>
            <a:off x="6606024" y="3203341"/>
            <a:ext cx="5347341" cy="908873"/>
            <a:chOff x="5376718" y="925700"/>
            <a:chExt cx="6306448" cy="908873"/>
          </a:xfrm>
        </p:grpSpPr>
        <p:sp>
          <p:nvSpPr>
            <p:cNvPr id="111" name="Persegi Panjang: Sudut Lengkung 23">
              <a:extLst>
                <a:ext uri="{FF2B5EF4-FFF2-40B4-BE49-F238E27FC236}">
                  <a16:creationId xmlns:a16="http://schemas.microsoft.com/office/drawing/2014/main" id="{CDEA3083-9269-424B-9608-670795072E9F}"/>
                </a:ext>
              </a:extLst>
            </p:cNvPr>
            <p:cNvSpPr/>
            <p:nvPr/>
          </p:nvSpPr>
          <p:spPr>
            <a:xfrm>
              <a:off x="5376718" y="925700"/>
              <a:ext cx="6306448" cy="90887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Kotak Teks 25">
              <a:extLst>
                <a:ext uri="{FF2B5EF4-FFF2-40B4-BE49-F238E27FC236}">
                  <a16:creationId xmlns:a16="http://schemas.microsoft.com/office/drawing/2014/main" id="{CC40A5E0-C6BA-4002-91FF-E159813F979B}"/>
                </a:ext>
              </a:extLst>
            </p:cNvPr>
            <p:cNvSpPr txBox="1"/>
            <p:nvPr/>
          </p:nvSpPr>
          <p:spPr>
            <a:xfrm>
              <a:off x="5515614" y="976169"/>
              <a:ext cx="6167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rPr>
                <a:t>…</a:t>
              </a: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rPr>
                <a:t>PENGEMBANGAN KOMPETENSI MELALUI JALUR PENDIDIKAN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rPr>
                <a:t>…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Poppins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6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20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3F201784-B6A6-43BC-BCF6-106E622ABF27}"/>
              </a:ext>
            </a:extLst>
          </p:cNvPr>
          <p:cNvSpPr txBox="1">
            <a:spLocks/>
          </p:cNvSpPr>
          <p:nvPr/>
        </p:nvSpPr>
        <p:spPr>
          <a:xfrm>
            <a:off x="187955" y="1134183"/>
            <a:ext cx="3246362" cy="677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/>
              <a:t>JENIS PENDIDIKAN</a:t>
            </a:r>
            <a:endParaRPr lang="en-US" sz="32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4A7135-4E08-4752-B250-6627A42CE25E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7672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21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3F201784-B6A6-43BC-BCF6-106E622ABF27}"/>
              </a:ext>
            </a:extLst>
          </p:cNvPr>
          <p:cNvSpPr txBox="1">
            <a:spLocks/>
          </p:cNvSpPr>
          <p:nvPr/>
        </p:nvSpPr>
        <p:spPr>
          <a:xfrm>
            <a:off x="187955" y="1134183"/>
            <a:ext cx="3246362" cy="677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/>
              <a:t>JENIS PENDIDIKAN</a:t>
            </a:r>
            <a:endParaRPr lang="en-US" sz="32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4A7135-4E08-4752-B250-6627A42CE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67604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3590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22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D523AB4-759C-48B9-88F5-5788B6247575}"/>
              </a:ext>
            </a:extLst>
          </p:cNvPr>
          <p:cNvSpPr/>
          <p:nvPr/>
        </p:nvSpPr>
        <p:spPr>
          <a:xfrm>
            <a:off x="400493" y="988120"/>
            <a:ext cx="10173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dirty="0"/>
              <a:t>BATAS USIA PEGAWAI PELAJAR</a:t>
            </a:r>
            <a:endParaRPr lang="en-ID" sz="4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5F4514-5C05-475C-9655-75730D643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95499"/>
              </p:ext>
            </p:extLst>
          </p:nvPr>
        </p:nvGraphicFramePr>
        <p:xfrm>
          <a:off x="1713810" y="1908856"/>
          <a:ext cx="8128000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595757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91468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PENDIDIKAN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BATAS USIA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549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DIPLOMA I</a:t>
                      </a:r>
                      <a:endParaRPr lang="en-ID" sz="28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25 TAHUN</a:t>
                      </a:r>
                      <a:endParaRPr lang="en-ID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982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DIPLOMA II</a:t>
                      </a:r>
                      <a:endParaRPr lang="en-ID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0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DIPLOMA III</a:t>
                      </a:r>
                      <a:endParaRPr lang="en-ID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29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DIPLOMA IV ATAU SARJANA</a:t>
                      </a:r>
                      <a:endParaRPr lang="en-ID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532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MAGISTER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37 TAHUN</a:t>
                      </a:r>
                      <a:endParaRPr lang="en-ID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377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DOKTOR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/>
                        <a:t>40 TAHUN </a:t>
                      </a:r>
                      <a:endParaRPr lang="en-ID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041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36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32587" y="112228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23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693;p43">
            <a:extLst>
              <a:ext uri="{FF2B5EF4-FFF2-40B4-BE49-F238E27FC236}">
                <a16:creationId xmlns:a16="http://schemas.microsoft.com/office/drawing/2014/main" id="{768E51D5-2102-4914-A1AD-9759F63167D6}"/>
              </a:ext>
            </a:extLst>
          </p:cNvPr>
          <p:cNvSpPr txBox="1">
            <a:spLocks/>
          </p:cNvSpPr>
          <p:nvPr/>
        </p:nvSpPr>
        <p:spPr>
          <a:xfrm>
            <a:off x="257763" y="1348892"/>
            <a:ext cx="988050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B8633-E50F-44FC-8CED-442FAB77EEC9}"/>
              </a:ext>
            </a:extLst>
          </p:cNvPr>
          <p:cNvSpPr/>
          <p:nvPr/>
        </p:nvSpPr>
        <p:spPr>
          <a:xfrm>
            <a:off x="130461" y="1376152"/>
            <a:ext cx="224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latin typeface="Poppins ExtraBold Bold"/>
              </a:rPr>
              <a:t>IKATAN DINAS TUGAS BELAJAR</a:t>
            </a:r>
            <a:endParaRPr lang="en-ID" sz="2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CB40EB0-2C00-4680-BA81-F63110F50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92426"/>
              </p:ext>
            </p:extLst>
          </p:nvPr>
        </p:nvGraphicFramePr>
        <p:xfrm>
          <a:off x="3330097" y="11342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5094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45175" y="400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24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D324BD1-7B71-4212-9FF4-E92FC04FB0B7}"/>
              </a:ext>
            </a:extLst>
          </p:cNvPr>
          <p:cNvSpPr/>
          <p:nvPr/>
        </p:nvSpPr>
        <p:spPr>
          <a:xfrm>
            <a:off x="5172934" y="262847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PNS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melanjutkan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jenjang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tinggi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pendidikan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setara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atas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biaya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sendiri</a:t>
            </a:r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en-ID" sz="3200" dirty="0"/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F1923CB7-3535-4118-9476-64D332D04AE5}"/>
              </a:ext>
            </a:extLst>
          </p:cNvPr>
          <p:cNvSpPr/>
          <p:nvPr/>
        </p:nvSpPr>
        <p:spPr>
          <a:xfrm>
            <a:off x="1226384" y="1758592"/>
            <a:ext cx="3685858" cy="3912781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/>
              <a:t>IZIN </a:t>
            </a:r>
          </a:p>
          <a:p>
            <a:pPr algn="ctr"/>
            <a:r>
              <a:rPr lang="id-ID" sz="4400" dirty="0"/>
              <a:t>BELAJAR ATAS BIAYA SENDIRI </a:t>
            </a:r>
            <a:r>
              <a:rPr lang="id-ID" sz="2000" dirty="0"/>
              <a:t>(PERMENDIKNAS No. 48 TAHUN 2009)</a:t>
            </a:r>
            <a:endParaRPr lang="en-ID" sz="4400" dirty="0"/>
          </a:p>
        </p:txBody>
      </p:sp>
    </p:spTree>
    <p:extLst>
      <p:ext uri="{BB962C8B-B14F-4D97-AF65-F5344CB8AC3E}">
        <p14:creationId xmlns:p14="http://schemas.microsoft.com/office/powerpoint/2010/main" val="76955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25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4A7135-4E08-4752-B250-6627A42CE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58609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3420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/>
        </p:nvGrpSpPr>
        <p:grpSpPr>
          <a:xfrm>
            <a:off x="32587" y="112228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26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693;p43">
            <a:extLst>
              <a:ext uri="{FF2B5EF4-FFF2-40B4-BE49-F238E27FC236}">
                <a16:creationId xmlns:a16="http://schemas.microsoft.com/office/drawing/2014/main" id="{768E51D5-2102-4914-A1AD-9759F63167D6}"/>
              </a:ext>
            </a:extLst>
          </p:cNvPr>
          <p:cNvSpPr txBox="1">
            <a:spLocks/>
          </p:cNvSpPr>
          <p:nvPr/>
        </p:nvSpPr>
        <p:spPr>
          <a:xfrm>
            <a:off x="257763" y="1348892"/>
            <a:ext cx="988050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7A96C0-2342-422B-AA9F-8DA72B22AFD8}"/>
              </a:ext>
            </a:extLst>
          </p:cNvPr>
          <p:cNvSpPr/>
          <p:nvPr/>
        </p:nvSpPr>
        <p:spPr>
          <a:xfrm>
            <a:off x="456728" y="1398395"/>
            <a:ext cx="11372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000" dirty="0" err="1"/>
              <a:t>Pejabat</a:t>
            </a:r>
            <a:r>
              <a:rPr lang="en-ID" sz="2000" dirty="0"/>
              <a:t> yang </a:t>
            </a:r>
            <a:r>
              <a:rPr lang="en-ID" sz="2000" dirty="0" err="1"/>
              <a:t>berwenang</a:t>
            </a:r>
            <a:r>
              <a:rPr lang="en-ID" sz="2000" dirty="0"/>
              <a:t> </a:t>
            </a:r>
            <a:r>
              <a:rPr lang="en-ID" sz="2000" dirty="0" err="1"/>
              <a:t>menetapkan</a:t>
            </a:r>
            <a:r>
              <a:rPr lang="en-ID" sz="2000" dirty="0"/>
              <a:t> </a:t>
            </a:r>
            <a:r>
              <a:rPr lang="en-ID" sz="2000" dirty="0" err="1"/>
              <a:t>keputusan</a:t>
            </a:r>
            <a:r>
              <a:rPr lang="en-ID" sz="2000" dirty="0"/>
              <a:t> </a:t>
            </a:r>
            <a:r>
              <a:rPr lang="en-ID" sz="2000" dirty="0" err="1"/>
              <a:t>izin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belajar</a:t>
            </a:r>
            <a:r>
              <a:rPr lang="en-ID" sz="2000" dirty="0"/>
              <a:t> </a:t>
            </a:r>
            <a:r>
              <a:rPr lang="en-ID" sz="2000" dirty="0" err="1"/>
              <a:t>atas</a:t>
            </a:r>
            <a:r>
              <a:rPr lang="en-ID" sz="2000" dirty="0"/>
              <a:t> </a:t>
            </a:r>
            <a:r>
              <a:rPr lang="en-ID" sz="2000" dirty="0" err="1"/>
              <a:t>biaya</a:t>
            </a:r>
            <a:r>
              <a:rPr lang="en-ID" sz="2000" dirty="0"/>
              <a:t> </a:t>
            </a:r>
            <a:r>
              <a:rPr lang="en-ID" sz="2000" dirty="0" err="1"/>
              <a:t>sendiri</a:t>
            </a:r>
            <a:r>
              <a:rPr lang="en-ID" sz="2000" dirty="0"/>
              <a:t>: </a:t>
            </a:r>
            <a:endParaRPr lang="id-ID" sz="2000" dirty="0"/>
          </a:p>
          <a:p>
            <a:pPr algn="just"/>
            <a:endParaRPr lang="id-ID" sz="2000" dirty="0"/>
          </a:p>
          <a:p>
            <a:pPr marL="342900" indent="-342900" algn="just">
              <a:buAutoNum type="alphaLcPeriod"/>
            </a:pPr>
            <a:r>
              <a:rPr lang="en-ID" sz="2000" dirty="0" err="1"/>
              <a:t>Sekretaris</a:t>
            </a:r>
            <a:r>
              <a:rPr lang="en-ID" sz="2000" dirty="0"/>
              <a:t> </a:t>
            </a:r>
            <a:r>
              <a:rPr lang="en-ID" sz="2000" dirty="0" err="1"/>
              <a:t>Jenderal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PNS </a:t>
            </a:r>
            <a:r>
              <a:rPr lang="en-ID" sz="2000" dirty="0" err="1"/>
              <a:t>golongan</a:t>
            </a:r>
            <a:r>
              <a:rPr lang="en-ID" sz="2000" dirty="0"/>
              <a:t> </a:t>
            </a:r>
            <a:r>
              <a:rPr lang="en-ID" sz="2000" dirty="0" err="1"/>
              <a:t>ruang</a:t>
            </a:r>
            <a:r>
              <a:rPr lang="en-ID" sz="2000" dirty="0"/>
              <a:t> IV/e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bawah</a:t>
            </a:r>
            <a:r>
              <a:rPr lang="en-ID" sz="2000" dirty="0"/>
              <a:t> di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Departemen</a:t>
            </a:r>
            <a:r>
              <a:rPr lang="en-ID" sz="2000" dirty="0"/>
              <a:t>; </a:t>
            </a:r>
            <a:endParaRPr lang="id-ID" sz="2000" dirty="0"/>
          </a:p>
          <a:p>
            <a:pPr algn="just"/>
            <a:endParaRPr lang="id-ID" sz="2000" dirty="0"/>
          </a:p>
          <a:p>
            <a:pPr marL="342900" indent="-342900" algn="just">
              <a:buAutoNum type="alphaLcPeriod"/>
            </a:pPr>
            <a:r>
              <a:rPr lang="en-ID" sz="2000" dirty="0" err="1"/>
              <a:t>Kepala</a:t>
            </a:r>
            <a:r>
              <a:rPr lang="en-ID" sz="2000" dirty="0"/>
              <a:t> Biro </a:t>
            </a:r>
            <a:r>
              <a:rPr lang="en-ID" sz="2000" dirty="0" err="1"/>
              <a:t>Umum</a:t>
            </a:r>
            <a:r>
              <a:rPr lang="en-ID" sz="2000" dirty="0"/>
              <a:t>, </a:t>
            </a:r>
            <a:r>
              <a:rPr lang="en-ID" sz="2000" dirty="0" err="1"/>
              <a:t>Sekretaris</a:t>
            </a:r>
            <a:r>
              <a:rPr lang="en-ID" sz="2000" dirty="0"/>
              <a:t> </a:t>
            </a:r>
            <a:r>
              <a:rPr lang="en-ID" sz="2000" dirty="0" err="1"/>
              <a:t>Inspektorat</a:t>
            </a:r>
            <a:r>
              <a:rPr lang="en-ID" sz="2000" dirty="0"/>
              <a:t> </a:t>
            </a:r>
            <a:r>
              <a:rPr lang="en-ID" sz="2000" dirty="0" err="1"/>
              <a:t>Jenderal</a:t>
            </a:r>
            <a:r>
              <a:rPr lang="en-ID" sz="2000" dirty="0"/>
              <a:t>, </a:t>
            </a:r>
            <a:r>
              <a:rPr lang="en-ID" sz="2000" dirty="0" err="1"/>
              <a:t>Sekretaris</a:t>
            </a:r>
            <a:r>
              <a:rPr lang="en-ID" sz="2000" dirty="0"/>
              <a:t> </a:t>
            </a:r>
            <a:r>
              <a:rPr lang="en-ID" sz="2000" dirty="0" err="1"/>
              <a:t>Direktorat</a:t>
            </a:r>
            <a:r>
              <a:rPr lang="en-ID" sz="2000" dirty="0"/>
              <a:t> </a:t>
            </a:r>
            <a:r>
              <a:rPr lang="en-ID" sz="2000" dirty="0" err="1"/>
              <a:t>Jenderal</a:t>
            </a:r>
            <a:r>
              <a:rPr lang="en-ID" sz="2000" dirty="0"/>
              <a:t>, </a:t>
            </a:r>
            <a:r>
              <a:rPr lang="en-ID" sz="2000" dirty="0" err="1"/>
              <a:t>Pembantu</a:t>
            </a:r>
            <a:r>
              <a:rPr lang="en-ID" sz="2000" dirty="0"/>
              <a:t> </a:t>
            </a:r>
            <a:r>
              <a:rPr lang="en-ID" sz="2000" dirty="0" err="1"/>
              <a:t>Rektor</a:t>
            </a:r>
            <a:r>
              <a:rPr lang="en-ID" sz="2000" dirty="0"/>
              <a:t> </a:t>
            </a:r>
            <a:r>
              <a:rPr lang="en-ID" sz="2000" dirty="0" err="1"/>
              <a:t>Bidang</a:t>
            </a:r>
            <a:r>
              <a:rPr lang="en-ID" sz="2000" dirty="0"/>
              <a:t> </a:t>
            </a:r>
            <a:r>
              <a:rPr lang="en-ID" sz="2000" dirty="0" err="1"/>
              <a:t>Administrasi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, </a:t>
            </a:r>
            <a:r>
              <a:rPr lang="en-ID" sz="2000" dirty="0" err="1"/>
              <a:t>Pembantu</a:t>
            </a:r>
            <a:r>
              <a:rPr lang="en-ID" sz="2000" dirty="0"/>
              <a:t> </a:t>
            </a:r>
            <a:r>
              <a:rPr lang="en-ID" sz="2000" dirty="0" err="1"/>
              <a:t>Ketua</a:t>
            </a:r>
            <a:r>
              <a:rPr lang="en-ID" sz="2000" dirty="0"/>
              <a:t> </a:t>
            </a:r>
            <a:r>
              <a:rPr lang="en-ID" sz="2000" dirty="0" err="1"/>
              <a:t>Bidang</a:t>
            </a:r>
            <a:r>
              <a:rPr lang="en-ID" sz="2000" dirty="0"/>
              <a:t> </a:t>
            </a:r>
            <a:r>
              <a:rPr lang="en-ID" sz="2000" dirty="0" err="1"/>
              <a:t>Administrasi</a:t>
            </a:r>
            <a:r>
              <a:rPr lang="en-ID" sz="2000" dirty="0"/>
              <a:t> </a:t>
            </a:r>
            <a:r>
              <a:rPr lang="en-ID" sz="2000" dirty="0" err="1"/>
              <a:t>Umum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PNS </a:t>
            </a:r>
            <a:r>
              <a:rPr lang="en-ID" sz="2000" dirty="0" err="1"/>
              <a:t>golongan</a:t>
            </a:r>
            <a:r>
              <a:rPr lang="en-ID" sz="2000" dirty="0"/>
              <a:t> </a:t>
            </a:r>
            <a:r>
              <a:rPr lang="en-ID" sz="2000" dirty="0" err="1"/>
              <a:t>ruang</a:t>
            </a:r>
            <a:r>
              <a:rPr lang="en-ID" sz="2000" dirty="0"/>
              <a:t> IV/c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bawah</a:t>
            </a:r>
            <a:r>
              <a:rPr lang="en-ID" sz="2000" dirty="0"/>
              <a:t> di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masing-masing</a:t>
            </a:r>
            <a:r>
              <a:rPr lang="en-ID" sz="2000" dirty="0"/>
              <a:t>; </a:t>
            </a:r>
            <a:endParaRPr lang="id-ID" sz="2000" dirty="0"/>
          </a:p>
          <a:p>
            <a:pPr marL="342900" indent="-342900" algn="just">
              <a:buAutoNum type="alphaLcPeriod"/>
            </a:pPr>
            <a:endParaRPr lang="id-ID" sz="2000" dirty="0"/>
          </a:p>
          <a:p>
            <a:pPr marL="342900" indent="-342900" algn="just">
              <a:buAutoNum type="alphaLcPeriod"/>
            </a:pPr>
            <a:r>
              <a:rPr lang="en-ID" sz="2000" dirty="0" err="1"/>
              <a:t>Direktur</a:t>
            </a:r>
            <a:r>
              <a:rPr lang="en-ID" sz="2000" dirty="0"/>
              <a:t> </a:t>
            </a:r>
            <a:r>
              <a:rPr lang="en-ID" sz="2000" dirty="0" err="1"/>
              <a:t>Politeknik</a:t>
            </a:r>
            <a:r>
              <a:rPr lang="en-ID" sz="2000" dirty="0"/>
              <a:t>, </a:t>
            </a:r>
            <a:r>
              <a:rPr lang="en-ID" sz="2000" dirty="0" err="1"/>
              <a:t>Sekretaris</a:t>
            </a:r>
            <a:r>
              <a:rPr lang="en-ID" sz="2000" dirty="0"/>
              <a:t> </a:t>
            </a:r>
            <a:r>
              <a:rPr lang="en-ID" sz="2000" dirty="0" err="1"/>
              <a:t>Pelaksana</a:t>
            </a:r>
            <a:r>
              <a:rPr lang="en-ID" sz="2000" dirty="0"/>
              <a:t> </a:t>
            </a:r>
            <a:r>
              <a:rPr lang="en-ID" sz="2000" dirty="0" err="1"/>
              <a:t>Kopertis</a:t>
            </a:r>
            <a:r>
              <a:rPr lang="en-ID" sz="2000" dirty="0"/>
              <a:t> </a:t>
            </a:r>
            <a:r>
              <a:rPr lang="en-ID" sz="2000" dirty="0" err="1"/>
              <a:t>bagi</a:t>
            </a:r>
            <a:r>
              <a:rPr lang="en-ID" sz="2000" dirty="0"/>
              <a:t> PNS </a:t>
            </a:r>
            <a:r>
              <a:rPr lang="en-ID" sz="2000" dirty="0" err="1"/>
              <a:t>golongan</a:t>
            </a:r>
            <a:r>
              <a:rPr lang="en-ID" sz="2000" dirty="0"/>
              <a:t> </a:t>
            </a:r>
            <a:r>
              <a:rPr lang="en-ID" sz="2000" dirty="0" err="1"/>
              <a:t>ruang</a:t>
            </a:r>
            <a:r>
              <a:rPr lang="en-ID" sz="2000" dirty="0"/>
              <a:t> IV/b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bawah</a:t>
            </a:r>
            <a:r>
              <a:rPr lang="en-ID" sz="2000" dirty="0"/>
              <a:t> di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masing-masing</a:t>
            </a:r>
            <a:r>
              <a:rPr lang="en-ID" sz="2000" dirty="0"/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18F161-BE0C-4468-9B45-2CEAE00E4C55}"/>
              </a:ext>
            </a:extLst>
          </p:cNvPr>
          <p:cNvSpPr/>
          <p:nvPr/>
        </p:nvSpPr>
        <p:spPr>
          <a:xfrm>
            <a:off x="7972425" y="4862447"/>
            <a:ext cx="3495675" cy="1174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DIBERIKAN KUASA ATAS NAMA MENTERI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2969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/>
        </p:nvGrpSpPr>
        <p:grpSpPr>
          <a:xfrm>
            <a:off x="32587" y="112228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27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693;p43">
            <a:extLst>
              <a:ext uri="{FF2B5EF4-FFF2-40B4-BE49-F238E27FC236}">
                <a16:creationId xmlns:a16="http://schemas.microsoft.com/office/drawing/2014/main" id="{768E51D5-2102-4914-A1AD-9759F63167D6}"/>
              </a:ext>
            </a:extLst>
          </p:cNvPr>
          <p:cNvSpPr txBox="1">
            <a:spLocks/>
          </p:cNvSpPr>
          <p:nvPr/>
        </p:nvSpPr>
        <p:spPr>
          <a:xfrm>
            <a:off x="257763" y="1348892"/>
            <a:ext cx="988050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C8968-42D5-46CE-81AC-189ED8283D07}"/>
              </a:ext>
            </a:extLst>
          </p:cNvPr>
          <p:cNvSpPr txBox="1"/>
          <p:nvPr/>
        </p:nvSpPr>
        <p:spPr>
          <a:xfrm>
            <a:off x="659675" y="1208637"/>
            <a:ext cx="9696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  <a:p>
            <a:endParaRPr lang="id-ID" dirty="0"/>
          </a:p>
          <a:p>
            <a:pPr algn="just"/>
            <a:r>
              <a:rPr lang="id-ID" sz="3600" dirty="0"/>
              <a:t>SEJAK PERATURAN MENTERI PENDIDIKAN, KEBUDAYAAN, RISET, DAN TEKNOLOGI NOMOR 27 TAHUN 2022 DIUNDANGKAN TANGGAL 21 JUNI 2022, PERATURAN MENTERI PENDIDIKAN NASIONAL </a:t>
            </a:r>
            <a:r>
              <a:rPr lang="en-US" sz="3600"/>
              <a:t>NOMOR 48 TAHUN 2009 </a:t>
            </a:r>
            <a:r>
              <a:rPr lang="id-ID" sz="3600"/>
              <a:t>DICABUT </a:t>
            </a:r>
            <a:r>
              <a:rPr lang="id-ID" sz="3600" dirty="0"/>
              <a:t>DAN DINYATAKAN TIDAK BERLAKU 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70634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/>
        </p:nvGrpSpPr>
        <p:grpSpPr>
          <a:xfrm>
            <a:off x="32587" y="112228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28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693;p43">
            <a:extLst>
              <a:ext uri="{FF2B5EF4-FFF2-40B4-BE49-F238E27FC236}">
                <a16:creationId xmlns:a16="http://schemas.microsoft.com/office/drawing/2014/main" id="{768E51D5-2102-4914-A1AD-9759F63167D6}"/>
              </a:ext>
            </a:extLst>
          </p:cNvPr>
          <p:cNvSpPr txBox="1">
            <a:spLocks/>
          </p:cNvSpPr>
          <p:nvPr/>
        </p:nvSpPr>
        <p:spPr>
          <a:xfrm>
            <a:off x="257763" y="1348892"/>
            <a:ext cx="988050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AD979-23A3-484A-81D7-8FB41EFA0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145" y="1532480"/>
            <a:ext cx="9785905" cy="40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8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45175" y="400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3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D324BD1-7B71-4212-9FF4-E92FC04FB0B7}"/>
              </a:ext>
            </a:extLst>
          </p:cNvPr>
          <p:cNvSpPr/>
          <p:nvPr/>
        </p:nvSpPr>
        <p:spPr>
          <a:xfrm>
            <a:off x="4912242" y="199802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sz="3600" dirty="0" err="1"/>
              <a:t>penugasan</a:t>
            </a:r>
            <a:r>
              <a:rPr lang="en-ID" sz="3600" dirty="0"/>
              <a:t> yang </a:t>
            </a:r>
            <a:r>
              <a:rPr lang="en-ID" sz="3600" dirty="0" err="1"/>
              <a:t>diberikan</a:t>
            </a:r>
            <a:r>
              <a:rPr lang="en-ID" sz="3600" dirty="0"/>
              <a:t> oleh PPK</a:t>
            </a:r>
            <a:r>
              <a:rPr lang="id-ID" sz="3600" dirty="0"/>
              <a:t> (</a:t>
            </a:r>
            <a:r>
              <a:rPr lang="id-ID" sz="3600" b="1" dirty="0"/>
              <a:t>MENTERI</a:t>
            </a:r>
            <a:r>
              <a:rPr lang="id-ID" sz="3600" dirty="0"/>
              <a:t>) </a:t>
            </a:r>
            <a:r>
              <a:rPr lang="en-ID" sz="3600" dirty="0" err="1"/>
              <a:t>atau</a:t>
            </a:r>
            <a:r>
              <a:rPr lang="en-ID" sz="3600" dirty="0"/>
              <a:t> </a:t>
            </a:r>
            <a:r>
              <a:rPr lang="en-ID" sz="3600" dirty="0" err="1"/>
              <a:t>Pejabat</a:t>
            </a:r>
            <a:r>
              <a:rPr lang="en-ID" sz="3600" dirty="0"/>
              <a:t> Yang </a:t>
            </a:r>
            <a:r>
              <a:rPr lang="en-ID" sz="3600" dirty="0" err="1"/>
              <a:t>Menerima</a:t>
            </a:r>
            <a:r>
              <a:rPr lang="en-ID" sz="3600" dirty="0"/>
              <a:t> </a:t>
            </a:r>
            <a:r>
              <a:rPr lang="en-ID" sz="3600" dirty="0" err="1"/>
              <a:t>Delegasi</a:t>
            </a:r>
            <a:r>
              <a:rPr lang="en-ID" sz="3600" dirty="0"/>
              <a:t> </a:t>
            </a:r>
            <a:r>
              <a:rPr lang="en-ID" sz="3600" dirty="0" err="1"/>
              <a:t>Kewenangan</a:t>
            </a:r>
            <a:r>
              <a:rPr lang="en-ID" sz="3600" dirty="0"/>
              <a:t> </a:t>
            </a:r>
            <a:r>
              <a:rPr lang="id-ID" sz="3600" dirty="0"/>
              <a:t>(</a:t>
            </a:r>
            <a:r>
              <a:rPr lang="id-ID" sz="3600" b="1" dirty="0"/>
              <a:t>SESJEN DAN KEPALA BIRO SDM</a:t>
            </a:r>
            <a:r>
              <a:rPr lang="id-ID" sz="3600" dirty="0"/>
              <a:t>) </a:t>
            </a:r>
            <a:r>
              <a:rPr lang="en-ID" sz="3600" dirty="0" err="1"/>
              <a:t>kepada</a:t>
            </a:r>
            <a:r>
              <a:rPr lang="id-ID" sz="3600" dirty="0"/>
              <a:t> </a:t>
            </a:r>
            <a:r>
              <a:rPr lang="en-ID" sz="3600" dirty="0"/>
              <a:t>PNS </a:t>
            </a:r>
            <a:r>
              <a:rPr lang="en-ID" sz="3600" dirty="0" err="1"/>
              <a:t>melalui</a:t>
            </a:r>
            <a:r>
              <a:rPr lang="en-ID" sz="3600" dirty="0"/>
              <a:t> </a:t>
            </a:r>
            <a:r>
              <a:rPr lang="en-ID" sz="3600" dirty="0" err="1"/>
              <a:t>pendidikan</a:t>
            </a:r>
            <a:r>
              <a:rPr lang="en-ID" sz="3600" dirty="0"/>
              <a:t> forma</a:t>
            </a:r>
            <a:r>
              <a:rPr lang="id-ID" sz="3600" dirty="0"/>
              <a:t>l</a:t>
            </a:r>
            <a:endParaRPr lang="en-ID" sz="3600" dirty="0"/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F1923CB7-3535-4118-9476-64D332D04AE5}"/>
              </a:ext>
            </a:extLst>
          </p:cNvPr>
          <p:cNvSpPr/>
          <p:nvPr/>
        </p:nvSpPr>
        <p:spPr>
          <a:xfrm>
            <a:off x="1226384" y="1758592"/>
            <a:ext cx="3685858" cy="3912781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/>
              <a:t>TUGAS </a:t>
            </a:r>
          </a:p>
          <a:p>
            <a:pPr algn="ctr"/>
            <a:r>
              <a:rPr lang="id-ID" sz="4800" dirty="0"/>
              <a:t>BELAJAR</a:t>
            </a:r>
            <a:endParaRPr lang="en-ID" sz="4800" dirty="0"/>
          </a:p>
        </p:txBody>
      </p:sp>
    </p:spTree>
    <p:extLst>
      <p:ext uri="{BB962C8B-B14F-4D97-AF65-F5344CB8AC3E}">
        <p14:creationId xmlns:p14="http://schemas.microsoft.com/office/powerpoint/2010/main" val="247218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45175" y="400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CAC6EBB-3D59-4385-8470-D9E3E7BC567A}"/>
              </a:ext>
            </a:extLst>
          </p:cNvPr>
          <p:cNvSpPr/>
          <p:nvPr/>
        </p:nvSpPr>
        <p:spPr>
          <a:xfrm>
            <a:off x="714854" y="1830617"/>
            <a:ext cx="2424224" cy="38060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/>
              <a:t>JENIS </a:t>
            </a:r>
          </a:p>
          <a:p>
            <a:pPr algn="ctr"/>
            <a:r>
              <a:rPr lang="id-ID" sz="3200" dirty="0"/>
              <a:t>TUGAS </a:t>
            </a:r>
          </a:p>
          <a:p>
            <a:pPr algn="ctr"/>
            <a:r>
              <a:rPr lang="id-ID" sz="3200" dirty="0"/>
              <a:t>BELAJAR</a:t>
            </a:r>
            <a:endParaRPr lang="en-ID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69079E-266E-425B-9679-612A074E0796}"/>
              </a:ext>
            </a:extLst>
          </p:cNvPr>
          <p:cNvGraphicFramePr/>
          <p:nvPr/>
        </p:nvGraphicFramePr>
        <p:xfrm>
          <a:off x="4465674" y="1062099"/>
          <a:ext cx="5694326" cy="507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33240AC7-D2A2-4593-BFC5-2035F4E898A5}"/>
              </a:ext>
            </a:extLst>
          </p:cNvPr>
          <p:cNvSpPr/>
          <p:nvPr/>
        </p:nvSpPr>
        <p:spPr>
          <a:xfrm>
            <a:off x="3444949" y="3317358"/>
            <a:ext cx="882502" cy="7761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708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B84B4-CAC9-4A99-A516-0B6556DD6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869" y="4590188"/>
            <a:ext cx="2857500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879;p66">
            <a:extLst>
              <a:ext uri="{FF2B5EF4-FFF2-40B4-BE49-F238E27FC236}">
                <a16:creationId xmlns:a16="http://schemas.microsoft.com/office/drawing/2014/main" id="{5B1D05D7-EE78-4599-9BC6-B530359BAFE7}"/>
              </a:ext>
            </a:extLst>
          </p:cNvPr>
          <p:cNvSpPr txBox="1">
            <a:spLocks/>
          </p:cNvSpPr>
          <p:nvPr/>
        </p:nvSpPr>
        <p:spPr>
          <a:xfrm>
            <a:off x="8939791" y="1742214"/>
            <a:ext cx="3407261" cy="6170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id-ID" sz="4000" dirty="0"/>
              <a:t>PEMBIAYAAN </a:t>
            </a:r>
          </a:p>
          <a:p>
            <a:pPr algn="l">
              <a:spcBef>
                <a:spcPts val="0"/>
              </a:spcBef>
            </a:pPr>
            <a:r>
              <a:rPr lang="id-ID" sz="4000" dirty="0"/>
              <a:t>TUGAS BELAJAR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0FB2B-5743-48E6-AE20-77B1FF3F32D1}"/>
              </a:ext>
            </a:extLst>
          </p:cNvPr>
          <p:cNvSpPr/>
          <p:nvPr/>
        </p:nvSpPr>
        <p:spPr>
          <a:xfrm>
            <a:off x="181384" y="6428681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700" dirty="0"/>
              <a:t>gambar diambil dari </a:t>
            </a:r>
            <a:r>
              <a:rPr lang="en-ID" sz="700" dirty="0"/>
              <a:t>https://medan.tribunnews.com/2023/03/10/lembaga-pembiayaan-pengertian-bentuk-dan-fungsinya-materi-belajar-ekonomi-kelas-10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A2D42C0-5A5A-4AB9-AC02-D110E2D19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470781"/>
              </p:ext>
            </p:extLst>
          </p:nvPr>
        </p:nvGraphicFramePr>
        <p:xfrm>
          <a:off x="450799" y="982242"/>
          <a:ext cx="7119582" cy="343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18D626EC-425C-4778-9A5E-EDCD40012BAE}"/>
              </a:ext>
            </a:extLst>
          </p:cNvPr>
          <p:cNvSpPr/>
          <p:nvPr/>
        </p:nvSpPr>
        <p:spPr>
          <a:xfrm>
            <a:off x="305966" y="4473526"/>
            <a:ext cx="5730949" cy="174007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SUMBER LAIN </a:t>
            </a:r>
          </a:p>
          <a:p>
            <a:pPr algn="ctr"/>
            <a:r>
              <a:rPr lang="id-ID" dirty="0"/>
              <a:t>CONTOH YAYASAN, LEMBAGA, PERUSAHAAN, PEMERINTAH ASING, ATAU ORGANISASI BERBADAN HUKUM DALAM/LUAR NEGERI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719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6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3F201784-B6A6-43BC-BCF6-106E622ABF27}"/>
              </a:ext>
            </a:extLst>
          </p:cNvPr>
          <p:cNvSpPr txBox="1">
            <a:spLocks/>
          </p:cNvSpPr>
          <p:nvPr/>
        </p:nvSpPr>
        <p:spPr>
          <a:xfrm>
            <a:off x="187955" y="1134183"/>
            <a:ext cx="3246362" cy="677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/>
              <a:t>JENIS PENDIDIKAN</a:t>
            </a:r>
            <a:endParaRPr lang="en-US" sz="32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4A7135-4E08-4752-B250-6627A42CE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4029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12837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7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3F201784-B6A6-43BC-BCF6-106E622ABF27}"/>
              </a:ext>
            </a:extLst>
          </p:cNvPr>
          <p:cNvSpPr txBox="1">
            <a:spLocks/>
          </p:cNvSpPr>
          <p:nvPr/>
        </p:nvSpPr>
        <p:spPr>
          <a:xfrm>
            <a:off x="187955" y="1134183"/>
            <a:ext cx="3246362" cy="677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/>
              <a:t>JENIS PENDIDIKAN</a:t>
            </a:r>
            <a:endParaRPr lang="en-US" sz="32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4A7135-4E08-4752-B250-6627A42CE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42264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14624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3F201784-B6A6-43BC-BCF6-106E622ABF27}"/>
              </a:ext>
            </a:extLst>
          </p:cNvPr>
          <p:cNvSpPr txBox="1">
            <a:spLocks/>
          </p:cNvSpPr>
          <p:nvPr/>
        </p:nvSpPr>
        <p:spPr>
          <a:xfrm>
            <a:off x="187955" y="1134183"/>
            <a:ext cx="3246362" cy="677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/>
              <a:t>JENIS PENDIDIKAN</a:t>
            </a:r>
            <a:endParaRPr lang="en-US" sz="32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4A7135-4E08-4752-B250-6627A42CE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5092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9518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bg1">
                <a:alpha val="0"/>
                <a:lumMod val="0"/>
                <a:lumOff val="10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52F59-6C70-4231-A7A5-935F0D4B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86" y="841175"/>
            <a:ext cx="1487553" cy="70110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EECFD366-6B9C-4611-92C7-43E5F7E7F596}"/>
              </a:ext>
            </a:extLst>
          </p:cNvPr>
          <p:cNvGrpSpPr/>
          <p:nvPr userDrawn="1"/>
        </p:nvGrpSpPr>
        <p:grpSpPr>
          <a:xfrm>
            <a:off x="111719" y="-51284"/>
            <a:ext cx="11901650" cy="1022015"/>
            <a:chOff x="145175" y="51653"/>
            <a:chExt cx="11901650" cy="102201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1CF7C0A-380E-46F8-B150-822237889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704" y="51653"/>
              <a:ext cx="1842121" cy="70090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E4B0881-C111-4F2F-A274-5E8F0B85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004" y="219497"/>
              <a:ext cx="1064717" cy="523232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B6EB64-7F93-493B-8F8C-A3E0570BF43C}"/>
                </a:ext>
              </a:extLst>
            </p:cNvPr>
            <p:cNvGrpSpPr/>
            <p:nvPr userDrawn="1"/>
          </p:nvGrpSpPr>
          <p:grpSpPr>
            <a:xfrm>
              <a:off x="145175" y="175636"/>
              <a:ext cx="5666091" cy="898032"/>
              <a:chOff x="145175" y="175636"/>
              <a:chExt cx="5666091" cy="898032"/>
            </a:xfrm>
          </p:grpSpPr>
          <p:pic>
            <p:nvPicPr>
              <p:cNvPr id="48" name="Gambar 4">
                <a:extLst>
                  <a:ext uri="{FF2B5EF4-FFF2-40B4-BE49-F238E27FC236}">
                    <a16:creationId xmlns:a16="http://schemas.microsoft.com/office/drawing/2014/main" id="{49847D5B-915E-4E86-A435-07F29DAE98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175" y="225385"/>
                <a:ext cx="848283" cy="848283"/>
              </a:xfrm>
              <a:prstGeom prst="rect">
                <a:avLst/>
              </a:prstGeom>
            </p:spPr>
          </p:pic>
          <p:sp>
            <p:nvSpPr>
              <p:cNvPr id="49" name="Kotak Teks 5">
                <a:extLst>
                  <a:ext uri="{FF2B5EF4-FFF2-40B4-BE49-F238E27FC236}">
                    <a16:creationId xmlns:a16="http://schemas.microsoft.com/office/drawing/2014/main" id="{10B0FE99-2222-439D-8F45-5FC72EEE40DB}"/>
                  </a:ext>
                </a:extLst>
              </p:cNvPr>
              <p:cNvSpPr txBox="1"/>
              <p:nvPr userDrawn="1"/>
            </p:nvSpPr>
            <p:spPr>
              <a:xfrm>
                <a:off x="934466" y="175636"/>
                <a:ext cx="4876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BIRO SUMBER DAYA MANUSIA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KEMENTERIAN PENDIDIKAN, KEBUDAYAAN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Poppins SemiBold" panose="00000700000000000000" pitchFamily="2" charset="0"/>
                  </a:rPr>
                  <a:t>RISET DAN TEKNOLOGI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" panose="020B0604020104020204" pitchFamily="34" charset="0"/>
                  <a:ea typeface="+mn-ea"/>
                  <a:cs typeface="Poppins SemiBold" panose="00000700000000000000" pitchFamily="2" charset="0"/>
                </a:endParaRPr>
              </a:p>
            </p:txBody>
          </p:sp>
          <p:sp>
            <p:nvSpPr>
              <p:cNvPr id="50" name="Persegi Panjang: Sudut Lengkung 20">
                <a:extLst>
                  <a:ext uri="{FF2B5EF4-FFF2-40B4-BE49-F238E27FC236}">
                    <a16:creationId xmlns:a16="http://schemas.microsoft.com/office/drawing/2014/main" id="{9FBF1A6A-D0D6-493E-8268-B0FEC03EE44C}"/>
                  </a:ext>
                </a:extLst>
              </p:cNvPr>
              <p:cNvSpPr/>
              <p:nvPr userDrawn="1"/>
            </p:nvSpPr>
            <p:spPr>
              <a:xfrm>
                <a:off x="1013733" y="807425"/>
                <a:ext cx="1826467" cy="2072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bliqueTopRigh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884F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Kotak Teks 22">
                <a:extLst>
                  <a:ext uri="{FF2B5EF4-FFF2-40B4-BE49-F238E27FC236}">
                    <a16:creationId xmlns:a16="http://schemas.microsoft.com/office/drawing/2014/main" id="{BDF6953D-7A82-4E66-B0AD-F750317229A8}"/>
                  </a:ext>
                </a:extLst>
              </p:cNvPr>
              <p:cNvSpPr txBox="1"/>
              <p:nvPr userDrawn="1"/>
            </p:nvSpPr>
            <p:spPr>
              <a:xfrm>
                <a:off x="874237" y="774721"/>
                <a:ext cx="208788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https://sdm.kemdikbud.go.id</a:t>
                </a:r>
                <a:endParaRPr kumimoji="0" lang="id-ID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62DD5-3E62-4AEE-873D-6C5007EFBBC4}"/>
              </a:ext>
            </a:extLst>
          </p:cNvPr>
          <p:cNvGrpSpPr/>
          <p:nvPr/>
        </p:nvGrpSpPr>
        <p:grpSpPr>
          <a:xfrm>
            <a:off x="0" y="6367865"/>
            <a:ext cx="12192000" cy="506362"/>
            <a:chOff x="0" y="6367865"/>
            <a:chExt cx="12192000" cy="50636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2598EBB-FA8B-487D-84FC-ACBA1E79A50B}"/>
                </a:ext>
              </a:extLst>
            </p:cNvPr>
            <p:cNvSpPr/>
            <p:nvPr userDrawn="1"/>
          </p:nvSpPr>
          <p:spPr>
            <a:xfrm>
              <a:off x="0" y="6367865"/>
              <a:ext cx="12192000" cy="506362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Gambar 4">
              <a:extLst>
                <a:ext uri="{FF2B5EF4-FFF2-40B4-BE49-F238E27FC236}">
                  <a16:creationId xmlns:a16="http://schemas.microsoft.com/office/drawing/2014/main" id="{3D19E346-B753-463E-A533-9CEB76882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441" y="6442259"/>
              <a:ext cx="345600" cy="3456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EEE75F-4CD8-4EA5-B225-CD7074F351A9}"/>
                </a:ext>
              </a:extLst>
            </p:cNvPr>
            <p:cNvSpPr txBox="1"/>
            <p:nvPr userDrawn="1"/>
          </p:nvSpPr>
          <p:spPr>
            <a:xfrm>
              <a:off x="7756775" y="6472745"/>
              <a:ext cx="40725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Kementerian Pendidikan,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Kebudayaan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Riset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, dan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Teknologi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   |</a:t>
              </a:r>
              <a:endParaRPr kumimoji="0" lang="en-ID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40" name="Slide Number Placeholder 7">
              <a:extLst>
                <a:ext uri="{FF2B5EF4-FFF2-40B4-BE49-F238E27FC236}">
                  <a16:creationId xmlns:a16="http://schemas.microsoft.com/office/drawing/2014/main" id="{C49354CC-D1A7-435F-8195-E2625219A67D}"/>
                </a:ext>
              </a:extLst>
            </p:cNvPr>
            <p:cNvSpPr txBox="1">
              <a:spLocks/>
            </p:cNvSpPr>
            <p:nvPr/>
          </p:nvSpPr>
          <p:spPr>
            <a:xfrm>
              <a:off x="11268934" y="6499551"/>
              <a:ext cx="792517" cy="246221"/>
            </a:xfrm>
            <a:prstGeom prst="rect">
              <a:avLst/>
            </a:prstGeom>
          </p:spPr>
          <p:txBody>
            <a:bodyPr/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fld id="{00000000-1234-1234-1234-123412341234}" type="slidenum">
                <a:rPr kumimoji="0" lang="en" sz="1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rPr>
                <a:pPr marL="0" marR="0" lvl="0" indent="0" algn="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3F201784-B6A6-43BC-BCF6-106E622ABF27}"/>
              </a:ext>
            </a:extLst>
          </p:cNvPr>
          <p:cNvSpPr txBox="1">
            <a:spLocks/>
          </p:cNvSpPr>
          <p:nvPr/>
        </p:nvSpPr>
        <p:spPr>
          <a:xfrm>
            <a:off x="535860" y="2598084"/>
            <a:ext cx="3707219" cy="1940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400" b="1" dirty="0"/>
              <a:t>JANGKA WAKTU </a:t>
            </a:r>
          </a:p>
          <a:p>
            <a:r>
              <a:rPr lang="id-ID" sz="4400" b="1" dirty="0"/>
              <a:t>TUGAS BELAJAR </a:t>
            </a:r>
            <a:endParaRPr lang="en-US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2BC84-E828-41D1-8AB3-96B83A159EEA}"/>
              </a:ext>
            </a:extLst>
          </p:cNvPr>
          <p:cNvSpPr txBox="1"/>
          <p:nvPr/>
        </p:nvSpPr>
        <p:spPr>
          <a:xfrm>
            <a:off x="8284656" y="2624309"/>
            <a:ext cx="3707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78" dirty="0" err="1">
                <a:solidFill>
                  <a:srgbClr val="000000"/>
                </a:solidFill>
                <a:latin typeface="Arimo"/>
              </a:rPr>
              <a:t>sesuai</a:t>
            </a:r>
            <a:r>
              <a:rPr lang="en-US" sz="4000" b="1" spc="78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b="1" spc="78" dirty="0" err="1">
                <a:solidFill>
                  <a:srgbClr val="000000"/>
                </a:solidFill>
                <a:latin typeface="Arimo"/>
              </a:rPr>
              <a:t>dgn</a:t>
            </a:r>
            <a:r>
              <a:rPr lang="en-US" sz="4000" b="1" spc="78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b="1" spc="78" dirty="0" err="1">
                <a:solidFill>
                  <a:srgbClr val="000000"/>
                </a:solidFill>
                <a:latin typeface="Arimo"/>
              </a:rPr>
              <a:t>batas</a:t>
            </a:r>
            <a:r>
              <a:rPr lang="en-US" sz="4000" b="1" spc="78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b="1" spc="78" dirty="0" err="1">
                <a:solidFill>
                  <a:srgbClr val="000000"/>
                </a:solidFill>
                <a:latin typeface="Arimo"/>
              </a:rPr>
              <a:t>waktu</a:t>
            </a:r>
            <a:r>
              <a:rPr lang="en-US" sz="4000" b="1" spc="78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b="1" spc="78" dirty="0" err="1">
                <a:solidFill>
                  <a:srgbClr val="000000"/>
                </a:solidFill>
                <a:latin typeface="Arimo"/>
              </a:rPr>
              <a:t>normatif</a:t>
            </a:r>
            <a:r>
              <a:rPr lang="en-US" sz="4000" b="1" spc="78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b="1" spc="78" dirty="0" err="1">
                <a:solidFill>
                  <a:srgbClr val="000000"/>
                </a:solidFill>
                <a:latin typeface="Arimo"/>
              </a:rPr>
              <a:t>prodi</a:t>
            </a:r>
            <a:r>
              <a:rPr lang="en-US" sz="4000" b="1" spc="78" dirty="0">
                <a:solidFill>
                  <a:srgbClr val="000000"/>
                </a:solidFill>
                <a:latin typeface="Arimo"/>
              </a:rPr>
              <a:t> </a:t>
            </a:r>
            <a:endParaRPr lang="id-ID" sz="4000" b="1" spc="78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B387B3-A665-487D-BF0E-5C86A1B7CCE9}"/>
              </a:ext>
            </a:extLst>
          </p:cNvPr>
          <p:cNvSpPr/>
          <p:nvPr/>
        </p:nvSpPr>
        <p:spPr>
          <a:xfrm>
            <a:off x="4742121" y="2700670"/>
            <a:ext cx="2923953" cy="1786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401283F0-8891-4F60-8937-54ECF9B352FD}"/>
              </a:ext>
            </a:extLst>
          </p:cNvPr>
          <p:cNvSpPr/>
          <p:nvPr/>
        </p:nvSpPr>
        <p:spPr>
          <a:xfrm>
            <a:off x="8235518" y="4694987"/>
            <a:ext cx="3593804" cy="1237979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78" dirty="0" err="1">
                <a:solidFill>
                  <a:srgbClr val="000000"/>
                </a:solidFill>
                <a:latin typeface="Arimo"/>
              </a:rPr>
              <a:t>termasuk</a:t>
            </a:r>
            <a:r>
              <a:rPr lang="en-US" spc="78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pc="78" dirty="0" err="1">
                <a:solidFill>
                  <a:srgbClr val="000000"/>
                </a:solidFill>
                <a:latin typeface="Arimo"/>
              </a:rPr>
              <a:t>pelaksanaan</a:t>
            </a:r>
            <a:r>
              <a:rPr lang="en-US" spc="78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pc="78" dirty="0" err="1">
                <a:solidFill>
                  <a:srgbClr val="000000"/>
                </a:solidFill>
                <a:latin typeface="Arimo"/>
              </a:rPr>
              <a:t>cuti</a:t>
            </a:r>
            <a:r>
              <a:rPr lang="en-US" spc="78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pc="78" dirty="0" err="1">
                <a:solidFill>
                  <a:srgbClr val="000000"/>
                </a:solidFill>
                <a:latin typeface="Arimo"/>
              </a:rPr>
              <a:t>akademik</a:t>
            </a:r>
            <a:endParaRPr lang="en-US" spc="78" dirty="0">
              <a:solidFill>
                <a:srgbClr val="000000"/>
              </a:solidFill>
              <a:latin typeface="Arimo"/>
            </a:endParaRP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883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1961</Words>
  <Application>Microsoft Office PowerPoint</Application>
  <PresentationFormat>Widescreen</PresentationFormat>
  <Paragraphs>422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Abadi</vt:lpstr>
      <vt:lpstr>Arial</vt:lpstr>
      <vt:lpstr>Arimo</vt:lpstr>
      <vt:lpstr>Balsamiq Sans</vt:lpstr>
      <vt:lpstr>Bebas Neue</vt:lpstr>
      <vt:lpstr>Calibri</vt:lpstr>
      <vt:lpstr>Calibri Light</vt:lpstr>
      <vt:lpstr>Inconsolata</vt:lpstr>
      <vt:lpstr>Poppins</vt:lpstr>
      <vt:lpstr>Poppins ExtraBold Bold</vt:lpstr>
      <vt:lpstr>Poppins Thin</vt:lpstr>
      <vt:lpstr>Segoe UI</vt:lpstr>
      <vt:lpstr>Times New Roman</vt:lpstr>
      <vt:lpstr>Wingdings</vt:lpstr>
      <vt:lpstr>Tema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RHEA</cp:lastModifiedBy>
  <cp:revision>33</cp:revision>
  <dcterms:created xsi:type="dcterms:W3CDTF">2023-09-20T05:56:27Z</dcterms:created>
  <dcterms:modified xsi:type="dcterms:W3CDTF">2024-02-23T03:59:39Z</dcterms:modified>
</cp:coreProperties>
</file>